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84" r:id="rId1"/>
  </p:sldMasterIdLst>
  <p:notesMasterIdLst>
    <p:notesMasterId r:id="rId30"/>
  </p:notesMasterIdLst>
  <p:sldIdLst>
    <p:sldId id="256" r:id="rId2"/>
    <p:sldId id="292" r:id="rId3"/>
    <p:sldId id="285" r:id="rId4"/>
    <p:sldId id="288" r:id="rId5"/>
    <p:sldId id="289" r:id="rId6"/>
    <p:sldId id="287" r:id="rId7"/>
    <p:sldId id="290" r:id="rId8"/>
    <p:sldId id="291" r:id="rId9"/>
    <p:sldId id="258" r:id="rId10"/>
    <p:sldId id="261" r:id="rId11"/>
    <p:sldId id="259"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94" r:id="rId27"/>
    <p:sldId id="293" r:id="rId28"/>
    <p:sldId id="283" r:id="rId29"/>
  </p:sldIdLst>
  <p:sldSz cx="12192000" cy="6858000"/>
  <p:notesSz cx="7559675" cy="10691813"/>
  <p:defaultTextStyle>
    <a:defPPr>
      <a:defRPr lang="ru-RU"/>
    </a:defPPr>
    <a:lvl1pPr algn="l" defTabSz="449263" rtl="0" eaLnBrk="0" fontAlgn="base" hangingPunct="0">
      <a:spcBef>
        <a:spcPct val="0"/>
      </a:spcBef>
      <a:spcAft>
        <a:spcPct val="0"/>
      </a:spcAft>
      <a:defRPr kern="1200">
        <a:solidFill>
          <a:schemeClr val="tx1"/>
        </a:solidFill>
        <a:latin typeface="Arial" charset="0"/>
        <a:ea typeface="Microsoft YaHei"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charset="0"/>
        <a:ea typeface="Microsoft YaHei"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charset="0"/>
        <a:ea typeface="Microsoft YaHei"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charset="0"/>
        <a:ea typeface="Microsoft YaHei"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charset="0"/>
        <a:ea typeface="Microsoft YaHei" pitchFamily="34" charset="-122"/>
        <a:cs typeface="+mn-cs"/>
      </a:defRPr>
    </a:lvl5pPr>
    <a:lvl6pPr marL="2286000" algn="l" defTabSz="914400" rtl="0" eaLnBrk="1" latinLnBrk="0" hangingPunct="1">
      <a:defRPr kern="1200">
        <a:solidFill>
          <a:schemeClr val="tx1"/>
        </a:solidFill>
        <a:latin typeface="Arial" charset="0"/>
        <a:ea typeface="Microsoft YaHei" pitchFamily="34" charset="-122"/>
        <a:cs typeface="+mn-cs"/>
      </a:defRPr>
    </a:lvl6pPr>
    <a:lvl7pPr marL="2743200" algn="l" defTabSz="914400" rtl="0" eaLnBrk="1" latinLnBrk="0" hangingPunct="1">
      <a:defRPr kern="1200">
        <a:solidFill>
          <a:schemeClr val="tx1"/>
        </a:solidFill>
        <a:latin typeface="Arial" charset="0"/>
        <a:ea typeface="Microsoft YaHei" pitchFamily="34" charset="-122"/>
        <a:cs typeface="+mn-cs"/>
      </a:defRPr>
    </a:lvl7pPr>
    <a:lvl8pPr marL="3200400" algn="l" defTabSz="914400" rtl="0" eaLnBrk="1" latinLnBrk="0" hangingPunct="1">
      <a:defRPr kern="1200">
        <a:solidFill>
          <a:schemeClr val="tx1"/>
        </a:solidFill>
        <a:latin typeface="Arial" charset="0"/>
        <a:ea typeface="Microsoft YaHei" pitchFamily="34" charset="-122"/>
        <a:cs typeface="+mn-cs"/>
      </a:defRPr>
    </a:lvl8pPr>
    <a:lvl9pPr marL="3657600" algn="l" defTabSz="914400" rtl="0" eaLnBrk="1" latinLnBrk="0" hangingPunct="1">
      <a:defRPr kern="1200">
        <a:solidFill>
          <a:schemeClr val="tx1"/>
        </a:solidFill>
        <a:latin typeface="Arial" charset="0"/>
        <a:ea typeface="Microsoft YaHei"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a:srgbClr val="9900CC"/>
    <a:srgbClr val="9933FF"/>
    <a:srgbClr val="CC00FF"/>
    <a:srgbClr val="FF0000"/>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546" y="-72"/>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1"/>
          <p:cNvSpPr>
            <a:spLocks noGrp="1" noRot="1" noChangeAspect="1" noChangeArrowheads="1"/>
          </p:cNvSpPr>
          <p:nvPr>
            <p:ph type="sldImg"/>
          </p:nvPr>
        </p:nvSpPr>
        <p:spPr bwMode="auto">
          <a:xfrm>
            <a:off x="1106488" y="812800"/>
            <a:ext cx="5343525" cy="4006850"/>
          </a:xfrm>
          <a:prstGeom prst="rect">
            <a:avLst/>
          </a:prstGeom>
          <a:noFill/>
          <a:ln w="9525">
            <a:noFill/>
            <a:round/>
            <a:headEnd/>
            <a:tailEnd/>
          </a:ln>
        </p:spPr>
      </p:sp>
      <p:sp>
        <p:nvSpPr>
          <p:cNvPr id="2" name="Rectangle 2"/>
          <p:cNvSpPr>
            <a:spLocks noGrp="1" noChangeArrowheads="1"/>
          </p:cNvSpPr>
          <p:nvPr>
            <p:ph type="body"/>
          </p:nvPr>
        </p:nvSpPr>
        <p:spPr bwMode="auto">
          <a:xfrm>
            <a:off x="755650" y="5078413"/>
            <a:ext cx="6046788" cy="4810125"/>
          </a:xfrm>
          <a:prstGeom prst="rect">
            <a:avLst/>
          </a:prstGeom>
          <a:noFill/>
          <a:ln>
            <a:noFill/>
          </a:ln>
          <a:effectLst/>
          <a:extLst/>
        </p:spPr>
        <p:txBody>
          <a:bodyPr vert="horz" wrap="square" lIns="0" tIns="0" rIns="0" bIns="0" numCol="1" anchor="t" anchorCtr="0" compatLnSpc="1">
            <a:prstTxWarp prst="textNoShape">
              <a:avLst/>
            </a:prstTxWarp>
          </a:bodyPr>
          <a:lstStyle/>
          <a:p>
            <a:pPr lvl="0"/>
            <a:endParaRPr lang="ru-RU" altLang="ru-RU" noProof="0" smtClean="0"/>
          </a:p>
        </p:txBody>
      </p:sp>
      <p:sp>
        <p:nvSpPr>
          <p:cNvPr id="3075" name="Rectangle 3"/>
          <p:cNvSpPr>
            <a:spLocks noGrp="1" noChangeArrowheads="1"/>
          </p:cNvSpPr>
          <p:nvPr>
            <p:ph type="hdr"/>
          </p:nvPr>
        </p:nvSpPr>
        <p:spPr bwMode="auto">
          <a:xfrm>
            <a:off x="0" y="0"/>
            <a:ext cx="3279775" cy="533400"/>
          </a:xfrm>
          <a:prstGeom prst="rect">
            <a:avLst/>
          </a:prstGeom>
          <a:noFill/>
          <a:ln>
            <a:noFill/>
          </a:ln>
          <a:effectLst/>
          <a:extLst/>
        </p:spPr>
        <p:txBody>
          <a:bodyPr vert="horz" wrap="square" lIns="0" tIns="0" rIns="0" bIns="0" numCol="1" anchor="t" anchorCtr="0" compatLnSpc="1">
            <a:prstTxWarp prst="textNoShape">
              <a:avLst/>
            </a:prstTxWarp>
          </a:bodyPr>
          <a:lstStyle>
            <a:lvl1pPr eaLnBrk="1" hangingPunct="0">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cs typeface="Arial" panose="020B0604020202020204" pitchFamily="34" charset="0"/>
              </a:defRPr>
            </a:lvl1pPr>
          </a:lstStyle>
          <a:p>
            <a:pPr>
              <a:defRPr/>
            </a:pPr>
            <a:endParaRPr lang="ru-RU" altLang="ru-RU"/>
          </a:p>
        </p:txBody>
      </p:sp>
      <p:sp>
        <p:nvSpPr>
          <p:cNvPr id="3076" name="Rectangle 4"/>
          <p:cNvSpPr>
            <a:spLocks noGrp="1" noChangeArrowheads="1"/>
          </p:cNvSpPr>
          <p:nvPr>
            <p:ph type="dt"/>
          </p:nvPr>
        </p:nvSpPr>
        <p:spPr bwMode="auto">
          <a:xfrm>
            <a:off x="4278313" y="0"/>
            <a:ext cx="3279775" cy="533400"/>
          </a:xfrm>
          <a:prstGeom prst="rect">
            <a:avLst/>
          </a:prstGeom>
          <a:noFill/>
          <a:ln>
            <a:noFill/>
          </a:ln>
          <a:effectLst/>
          <a:extLst/>
        </p:spPr>
        <p:txBody>
          <a:bodyPr vert="horz" wrap="square" lIns="0" tIns="0" rIns="0" bIns="0" numCol="1" anchor="t" anchorCtr="0" compatLnSpc="1">
            <a:prstTxWarp prst="textNoShape">
              <a:avLst/>
            </a:prstTxWarp>
          </a:bodyPr>
          <a:lstStyle>
            <a:lvl1pPr algn="r" eaLnBrk="1" hangingPunct="0">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cs typeface="Arial" panose="020B0604020202020204" pitchFamily="34" charset="0"/>
              </a:defRPr>
            </a:lvl1pPr>
          </a:lstStyle>
          <a:p>
            <a:pPr>
              <a:defRPr/>
            </a:pPr>
            <a:endParaRPr lang="ru-RU" altLang="ru-RU"/>
          </a:p>
        </p:txBody>
      </p:sp>
      <p:sp>
        <p:nvSpPr>
          <p:cNvPr id="3077" name="Rectangle 5"/>
          <p:cNvSpPr>
            <a:spLocks noGrp="1" noChangeArrowheads="1"/>
          </p:cNvSpPr>
          <p:nvPr>
            <p:ph type="ftr"/>
          </p:nvPr>
        </p:nvSpPr>
        <p:spPr bwMode="auto">
          <a:xfrm>
            <a:off x="0" y="10156825"/>
            <a:ext cx="3279775" cy="533400"/>
          </a:xfrm>
          <a:prstGeom prst="rect">
            <a:avLst/>
          </a:prstGeom>
          <a:noFill/>
          <a:ln>
            <a:noFill/>
          </a:ln>
          <a:effectLst/>
          <a:extLst/>
        </p:spPr>
        <p:txBody>
          <a:bodyPr vert="horz" wrap="square" lIns="0" tIns="0" rIns="0" bIns="0" numCol="1" anchor="b" anchorCtr="0" compatLnSpc="1">
            <a:prstTxWarp prst="textNoShape">
              <a:avLst/>
            </a:prstTxWarp>
          </a:bodyPr>
          <a:lstStyle>
            <a:lvl1pPr eaLnBrk="1" hangingPunct="0">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cs typeface="Arial" panose="020B0604020202020204" pitchFamily="34" charset="0"/>
              </a:defRPr>
            </a:lvl1pPr>
          </a:lstStyle>
          <a:p>
            <a:pPr>
              <a:defRPr/>
            </a:pPr>
            <a:endParaRPr lang="ru-RU" altLang="ru-RU"/>
          </a:p>
        </p:txBody>
      </p:sp>
      <p:sp>
        <p:nvSpPr>
          <p:cNvPr id="3078" name="Rectangle 6"/>
          <p:cNvSpPr>
            <a:spLocks noGrp="1" noChangeArrowheads="1"/>
          </p:cNvSpPr>
          <p:nvPr>
            <p:ph type="sldNum"/>
          </p:nvPr>
        </p:nvSpPr>
        <p:spPr bwMode="auto">
          <a:xfrm>
            <a:off x="4278313" y="10156825"/>
            <a:ext cx="3279775" cy="533400"/>
          </a:xfrm>
          <a:prstGeom prst="rect">
            <a:avLst/>
          </a:prstGeom>
          <a:noFill/>
          <a:ln>
            <a:noFill/>
          </a:ln>
          <a:effectLst/>
          <a:ex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itchFamily="18" charset="0"/>
              <a:buNone/>
              <a:tabLst>
                <a:tab pos="723900" algn="l"/>
                <a:tab pos="1447800" algn="l"/>
                <a:tab pos="2171700" algn="l"/>
                <a:tab pos="2895600" algn="l"/>
              </a:tabLst>
              <a:defRPr sz="1400">
                <a:solidFill>
                  <a:srgbClr val="000000"/>
                </a:solidFill>
                <a:latin typeface="Times New Roman" pitchFamily="18" charset="0"/>
                <a:cs typeface="Arial" charset="0"/>
              </a:defRPr>
            </a:lvl1pPr>
          </a:lstStyle>
          <a:p>
            <a:pPr>
              <a:defRPr/>
            </a:pPr>
            <a:fld id="{73552663-B3B0-415B-B257-6D8B8E664465}" type="slidenum">
              <a:rPr lang="ru-RU" altLang="ru-RU"/>
              <a:pPr>
                <a:defRPr/>
              </a:pPr>
              <a:t>‹#›</a:t>
            </a:fld>
            <a:endParaRPr lang="ru-RU" altLang="ru-RU"/>
          </a:p>
        </p:txBody>
      </p:sp>
    </p:spTree>
    <p:extLst>
      <p:ext uri="{BB962C8B-B14F-4D97-AF65-F5344CB8AC3E}">
        <p14:creationId xmlns:p14="http://schemas.microsoft.com/office/powerpoint/2010/main" val="20082060"/>
      </p:ext>
    </p:extLst>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anose="02020603050405020304" pitchFamily="18" charset="0"/>
        <a:ea typeface="+mn-ea"/>
        <a:cs typeface="Arial" panose="020B0604020202020204" pitchFamily="34" charset="0"/>
      </a:defRPr>
    </a:lvl1pPr>
    <a:lvl2pPr marL="742950" indent="-28575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anose="02020603050405020304" pitchFamily="18" charset="0"/>
        <a:ea typeface="+mn-ea"/>
        <a:cs typeface="Arial" panose="020B0604020202020204" pitchFamily="34" charset="0"/>
      </a:defRPr>
    </a:lvl2pPr>
    <a:lvl3pPr marL="11430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anose="02020603050405020304" pitchFamily="18" charset="0"/>
        <a:ea typeface="+mn-ea"/>
        <a:cs typeface="Arial" panose="020B0604020202020204" pitchFamily="34" charset="0"/>
      </a:defRPr>
    </a:lvl3pPr>
    <a:lvl4pPr marL="16002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anose="02020603050405020304" pitchFamily="18" charset="0"/>
        <a:ea typeface="+mn-ea"/>
        <a:cs typeface="Arial" panose="020B0604020202020204" pitchFamily="34" charset="0"/>
      </a:defRPr>
    </a:lvl4pPr>
    <a:lvl5pPr marL="2057400" indent="-228600" algn="l" defTabSz="449263" rtl="0" eaLnBrk="0" fontAlgn="base" hangingPunct="0">
      <a:spcBef>
        <a:spcPct val="30000"/>
      </a:spcBef>
      <a:spcAft>
        <a:spcPct val="0"/>
      </a:spcAft>
      <a:buClr>
        <a:srgbClr val="000000"/>
      </a:buClr>
      <a:buSzPct val="100000"/>
      <a:buFont typeface="Times New Roman" pitchFamily="18" charset="0"/>
      <a:defRPr sz="1200" kern="1200">
        <a:solidFill>
          <a:srgbClr val="000000"/>
        </a:solidFill>
        <a:latin typeface="Times New Roman" panose="02020603050405020304" pitchFamily="18"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Rectangle 6"/>
          <p:cNvSpPr>
            <a:spLocks noGrp="1" noChangeArrowheads="1"/>
          </p:cNvSpPr>
          <p:nvPr>
            <p:ph type="sldNum" sz="quarter"/>
          </p:nvPr>
        </p:nvSpPr>
        <p:spPr>
          <a:noFill/>
          <a:ln>
            <a:round/>
            <a:headEnd/>
            <a:tailEnd/>
          </a:ln>
        </p:spPr>
        <p:txBody>
          <a:bodyPr/>
          <a:lstStyle/>
          <a:p>
            <a:fld id="{28C30CB5-54A9-49D5-A870-3B98F3E6C5D3}" type="slidenum">
              <a:rPr lang="ru-RU" altLang="ru-RU" smtClean="0"/>
              <a:pPr/>
              <a:t>1</a:t>
            </a:fld>
            <a:endParaRPr lang="ru-RU" altLang="ru-RU" smtClean="0"/>
          </a:p>
        </p:txBody>
      </p:sp>
      <p:sp>
        <p:nvSpPr>
          <p:cNvPr id="30723" name="Rectangle 1"/>
          <p:cNvSpPr>
            <a:spLocks noGrp="1" noRot="1" noChangeAspect="1" noChangeArrowheads="1" noTextEdit="1"/>
          </p:cNvSpPr>
          <p:nvPr>
            <p:ph type="sldImg"/>
          </p:nvPr>
        </p:nvSpPr>
        <p:spPr>
          <a:xfrm>
            <a:off x="217488" y="812800"/>
            <a:ext cx="7123112" cy="4008438"/>
          </a:xfrm>
          <a:solidFill>
            <a:srgbClr val="FFFFFF"/>
          </a:solidFill>
          <a:ln>
            <a:solidFill>
              <a:srgbClr val="000000"/>
            </a:solidFill>
            <a:miter lim="800000"/>
          </a:ln>
        </p:spPr>
      </p:sp>
      <p:sp>
        <p:nvSpPr>
          <p:cNvPr id="30724" name="Rectangle 2"/>
          <p:cNvSpPr>
            <a:spLocks noGrp="1" noChangeArrowheads="1"/>
          </p:cNvSpPr>
          <p:nvPr>
            <p:ph type="body" idx="1"/>
          </p:nvPr>
        </p:nvSpPr>
        <p:spPr>
          <a:xfrm>
            <a:off x="755650" y="5078413"/>
            <a:ext cx="6048375" cy="4811712"/>
          </a:xfrm>
          <a:noFill/>
        </p:spPr>
        <p:txBody>
          <a:bodyPr wrap="none" anchor="ctr"/>
          <a:lstStyle/>
          <a:p>
            <a:pPr eaLnBrk="1" hangingPunct="1"/>
            <a:endParaRPr lang="ru-RU" altLang="ru-RU" smtClean="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914400" y="2130426"/>
            <a:ext cx="103632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endParaRPr kumimoji="0" lang="en-US"/>
          </a:p>
        </p:txBody>
      </p:sp>
      <p:sp>
        <p:nvSpPr>
          <p:cNvPr id="6" name="Rectangle 6"/>
          <p:cNvSpPr>
            <a:spLocks noGrp="1" noChangeArrowheads="1"/>
          </p:cNvSpPr>
          <p:nvPr>
            <p:ph type="sldNum" sz="quarter" idx="12"/>
          </p:nvPr>
        </p:nvSpPr>
        <p:spPr>
          <a:ln/>
        </p:spPr>
        <p:txBody>
          <a:bodyPr/>
          <a:lstStyle>
            <a:lvl1pPr>
              <a:defRPr/>
            </a:lvl1pPr>
          </a:lstStyle>
          <a:p>
            <a:pPr>
              <a:defRPr/>
            </a:pPr>
            <a:fld id="{B49BD3C5-F5E5-41D8-BBFC-C6826684D237}" type="slidenum">
              <a:rPr lang="ru-RU" altLang="ru-RU" smtClean="0"/>
              <a:pPr>
                <a:defRPr/>
              </a:pPr>
              <a:t>‹#›</a:t>
            </a:fld>
            <a:endParaRPr lang="ru-RU" altLang="ru-RU"/>
          </a:p>
        </p:txBody>
      </p:sp>
    </p:spTree>
    <p:extLst>
      <p:ext uri="{BB962C8B-B14F-4D97-AF65-F5344CB8AC3E}">
        <p14:creationId xmlns:p14="http://schemas.microsoft.com/office/powerpoint/2010/main" val="3828975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endParaRPr kumimoji="0" lang="en-US"/>
          </a:p>
        </p:txBody>
      </p:sp>
      <p:sp>
        <p:nvSpPr>
          <p:cNvPr id="6" name="Rectangle 6"/>
          <p:cNvSpPr>
            <a:spLocks noGrp="1" noChangeArrowheads="1"/>
          </p:cNvSpPr>
          <p:nvPr>
            <p:ph type="sldNum" sz="quarter" idx="12"/>
          </p:nvPr>
        </p:nvSpPr>
        <p:spPr>
          <a:ln/>
        </p:spPr>
        <p:txBody>
          <a:bodyPr/>
          <a:lstStyle>
            <a:lvl1pPr>
              <a:defRPr/>
            </a:lvl1pPr>
          </a:lstStyle>
          <a:p>
            <a:pPr>
              <a:defRPr/>
            </a:pPr>
            <a:fld id="{FB7C7F57-15BB-4883-879E-74AA5D525D42}" type="slidenum">
              <a:rPr lang="ru-RU" altLang="ru-RU" smtClean="0"/>
              <a:pPr>
                <a:defRPr/>
              </a:pPr>
              <a:t>‹#›</a:t>
            </a:fld>
            <a:endParaRPr lang="ru-RU" altLang="ru-RU"/>
          </a:p>
        </p:txBody>
      </p:sp>
    </p:spTree>
    <p:extLst>
      <p:ext uri="{BB962C8B-B14F-4D97-AF65-F5344CB8AC3E}">
        <p14:creationId xmlns:p14="http://schemas.microsoft.com/office/powerpoint/2010/main" val="2434123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63084" y="4406901"/>
            <a:ext cx="103632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endParaRPr kumimoji="0" lang="en-US"/>
          </a:p>
        </p:txBody>
      </p:sp>
      <p:sp>
        <p:nvSpPr>
          <p:cNvPr id="6" name="Rectangle 6"/>
          <p:cNvSpPr>
            <a:spLocks noGrp="1" noChangeArrowheads="1"/>
          </p:cNvSpPr>
          <p:nvPr>
            <p:ph type="sldNum" sz="quarter" idx="12"/>
          </p:nvPr>
        </p:nvSpPr>
        <p:spPr>
          <a:ln/>
        </p:spPr>
        <p:txBody>
          <a:bodyPr/>
          <a:lstStyle>
            <a:lvl1pPr>
              <a:defRPr/>
            </a:lvl1pPr>
          </a:lstStyle>
          <a:p>
            <a:pPr>
              <a:defRPr/>
            </a:pPr>
            <a:fld id="{05AC0EC3-01AB-4998-9C0D-2976BCB5B708}" type="slidenum">
              <a:rPr lang="ru-RU" altLang="ru-RU" smtClean="0"/>
              <a:pPr>
                <a:defRPr/>
              </a:pPr>
              <a:t>‹#›</a:t>
            </a:fld>
            <a:endParaRPr lang="ru-RU" altLang="ru-RU"/>
          </a:p>
        </p:txBody>
      </p:sp>
    </p:spTree>
    <p:extLst>
      <p:ext uri="{BB962C8B-B14F-4D97-AF65-F5344CB8AC3E}">
        <p14:creationId xmlns:p14="http://schemas.microsoft.com/office/powerpoint/2010/main" val="3458502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endParaRPr kumimoji="0" lang="en-US"/>
          </a:p>
        </p:txBody>
      </p:sp>
      <p:sp>
        <p:nvSpPr>
          <p:cNvPr id="7" name="Rectangle 6"/>
          <p:cNvSpPr>
            <a:spLocks noGrp="1" noChangeArrowheads="1"/>
          </p:cNvSpPr>
          <p:nvPr>
            <p:ph type="sldNum" sz="quarter" idx="12"/>
          </p:nvPr>
        </p:nvSpPr>
        <p:spPr>
          <a:ln/>
        </p:spPr>
        <p:txBody>
          <a:bodyPr/>
          <a:lstStyle>
            <a:lvl1pPr>
              <a:defRPr/>
            </a:lvl1pPr>
          </a:lstStyle>
          <a:p>
            <a:pPr>
              <a:defRPr/>
            </a:pPr>
            <a:fld id="{1022BFE2-8AE9-46D9-8AFD-28A7D1F72D45}" type="slidenum">
              <a:rPr lang="ru-RU" altLang="ru-RU" smtClean="0"/>
              <a:pPr>
                <a:defRPr/>
              </a:pPr>
              <a:t>‹#›</a:t>
            </a:fld>
            <a:endParaRPr lang="ru-RU" altLang="ru-RU"/>
          </a:p>
        </p:txBody>
      </p:sp>
    </p:spTree>
    <p:extLst>
      <p:ext uri="{BB962C8B-B14F-4D97-AF65-F5344CB8AC3E}">
        <p14:creationId xmlns:p14="http://schemas.microsoft.com/office/powerpoint/2010/main" val="2408876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8" name="Rectangle 5"/>
          <p:cNvSpPr>
            <a:spLocks noGrp="1" noChangeArrowheads="1"/>
          </p:cNvSpPr>
          <p:nvPr>
            <p:ph type="ftr" sz="quarter" idx="11"/>
          </p:nvPr>
        </p:nvSpPr>
        <p:spPr>
          <a:ln/>
        </p:spPr>
        <p:txBody>
          <a:bodyPr/>
          <a:lstStyle>
            <a:lvl1pPr>
              <a:defRPr/>
            </a:lvl1pPr>
          </a:lstStyle>
          <a:p>
            <a:endParaRPr kumimoji="0" lang="en-US"/>
          </a:p>
        </p:txBody>
      </p:sp>
      <p:sp>
        <p:nvSpPr>
          <p:cNvPr id="9" name="Rectangle 6"/>
          <p:cNvSpPr>
            <a:spLocks noGrp="1" noChangeArrowheads="1"/>
          </p:cNvSpPr>
          <p:nvPr>
            <p:ph type="sldNum" sz="quarter" idx="12"/>
          </p:nvPr>
        </p:nvSpPr>
        <p:spPr>
          <a:ln/>
        </p:spPr>
        <p:txBody>
          <a:bodyPr/>
          <a:lstStyle>
            <a:lvl1pPr>
              <a:defRPr/>
            </a:lvl1pPr>
          </a:lstStyle>
          <a:p>
            <a:pPr>
              <a:defRPr/>
            </a:pPr>
            <a:fld id="{9FC7F239-56F9-4B6E-86D8-ADA6BE5978F6}" type="slidenum">
              <a:rPr lang="ru-RU" altLang="ru-RU" smtClean="0"/>
              <a:pPr>
                <a:defRPr/>
              </a:pPr>
              <a:t>‹#›</a:t>
            </a:fld>
            <a:endParaRPr lang="ru-RU" altLang="ru-RU"/>
          </a:p>
        </p:txBody>
      </p:sp>
    </p:spTree>
    <p:extLst>
      <p:ext uri="{BB962C8B-B14F-4D97-AF65-F5344CB8AC3E}">
        <p14:creationId xmlns:p14="http://schemas.microsoft.com/office/powerpoint/2010/main" val="23061357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4" name="Rectangle 5"/>
          <p:cNvSpPr>
            <a:spLocks noGrp="1" noChangeArrowheads="1"/>
          </p:cNvSpPr>
          <p:nvPr>
            <p:ph type="ftr" sz="quarter" idx="11"/>
          </p:nvPr>
        </p:nvSpPr>
        <p:spPr>
          <a:ln/>
        </p:spPr>
        <p:txBody>
          <a:bodyPr/>
          <a:lstStyle>
            <a:lvl1pPr>
              <a:defRPr/>
            </a:lvl1pPr>
          </a:lstStyle>
          <a:p>
            <a:endParaRPr kumimoji="0" lang="en-US"/>
          </a:p>
        </p:txBody>
      </p:sp>
      <p:sp>
        <p:nvSpPr>
          <p:cNvPr id="5" name="Rectangle 6"/>
          <p:cNvSpPr>
            <a:spLocks noGrp="1" noChangeArrowheads="1"/>
          </p:cNvSpPr>
          <p:nvPr>
            <p:ph type="sldNum" sz="quarter" idx="12"/>
          </p:nvPr>
        </p:nvSpPr>
        <p:spPr>
          <a:ln/>
        </p:spPr>
        <p:txBody>
          <a:bodyPr/>
          <a:lstStyle>
            <a:lvl1pPr>
              <a:defRPr/>
            </a:lvl1pPr>
          </a:lstStyle>
          <a:p>
            <a:pPr>
              <a:defRPr/>
            </a:pPr>
            <a:fld id="{4D34BD03-00DF-4B5A-95A8-3B507506A6EF}" type="slidenum">
              <a:rPr lang="ru-RU" altLang="ru-RU" smtClean="0"/>
              <a:pPr>
                <a:defRPr/>
              </a:pPr>
              <a:t>‹#›</a:t>
            </a:fld>
            <a:endParaRPr lang="ru-RU" altLang="ru-RU"/>
          </a:p>
        </p:txBody>
      </p:sp>
    </p:spTree>
    <p:extLst>
      <p:ext uri="{BB962C8B-B14F-4D97-AF65-F5344CB8AC3E}">
        <p14:creationId xmlns:p14="http://schemas.microsoft.com/office/powerpoint/2010/main" val="365913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3" name="Rectangle 5"/>
          <p:cNvSpPr>
            <a:spLocks noGrp="1" noChangeArrowheads="1"/>
          </p:cNvSpPr>
          <p:nvPr>
            <p:ph type="ftr" sz="quarter" idx="11"/>
          </p:nvPr>
        </p:nvSpPr>
        <p:spPr>
          <a:ln/>
        </p:spPr>
        <p:txBody>
          <a:bodyPr/>
          <a:lstStyle>
            <a:lvl1pPr>
              <a:defRPr/>
            </a:lvl1pPr>
          </a:lstStyle>
          <a:p>
            <a:endParaRPr kumimoji="0" lang="en-US"/>
          </a:p>
        </p:txBody>
      </p:sp>
      <p:sp>
        <p:nvSpPr>
          <p:cNvPr id="4" name="Rectangle 6"/>
          <p:cNvSpPr>
            <a:spLocks noGrp="1" noChangeArrowheads="1"/>
          </p:cNvSpPr>
          <p:nvPr>
            <p:ph type="sldNum" sz="quarter" idx="12"/>
          </p:nvPr>
        </p:nvSpPr>
        <p:spPr>
          <a:ln/>
        </p:spPr>
        <p:txBody>
          <a:bodyPr/>
          <a:lstStyle>
            <a:lvl1pPr>
              <a:defRPr/>
            </a:lvl1pPr>
          </a:lstStyle>
          <a:p>
            <a:pPr>
              <a:defRPr/>
            </a:pPr>
            <a:fld id="{C032F5BF-3047-4718-819F-4062D22F44B5}" type="slidenum">
              <a:rPr lang="ru-RU" altLang="ru-RU" smtClean="0"/>
              <a:pPr>
                <a:defRPr/>
              </a:pPr>
              <a:t>‹#›</a:t>
            </a:fld>
            <a:endParaRPr lang="ru-RU" altLang="ru-RU"/>
          </a:p>
        </p:txBody>
      </p:sp>
    </p:spTree>
    <p:extLst>
      <p:ext uri="{BB962C8B-B14F-4D97-AF65-F5344CB8AC3E}">
        <p14:creationId xmlns:p14="http://schemas.microsoft.com/office/powerpoint/2010/main" val="21904336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1" y="273050"/>
            <a:ext cx="4011084"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endParaRPr kumimoji="0" lang="en-US"/>
          </a:p>
        </p:txBody>
      </p:sp>
      <p:sp>
        <p:nvSpPr>
          <p:cNvPr id="7" name="Rectangle 6"/>
          <p:cNvSpPr>
            <a:spLocks noGrp="1" noChangeArrowheads="1"/>
          </p:cNvSpPr>
          <p:nvPr>
            <p:ph type="sldNum" sz="quarter" idx="12"/>
          </p:nvPr>
        </p:nvSpPr>
        <p:spPr>
          <a:ln/>
        </p:spPr>
        <p:txBody>
          <a:bodyPr/>
          <a:lstStyle>
            <a:lvl1pPr>
              <a:defRPr/>
            </a:lvl1pPr>
          </a:lstStyle>
          <a:p>
            <a:pPr>
              <a:defRPr/>
            </a:pPr>
            <a:fld id="{3042D567-D7F4-4857-80C9-4E09AB38693A}" type="slidenum">
              <a:rPr lang="ru-RU" altLang="ru-RU" smtClean="0"/>
              <a:pPr>
                <a:defRPr/>
              </a:pPr>
              <a:t>‹#›</a:t>
            </a:fld>
            <a:endParaRPr lang="ru-RU" altLang="ru-RU"/>
          </a:p>
        </p:txBody>
      </p:sp>
    </p:spTree>
    <p:extLst>
      <p:ext uri="{BB962C8B-B14F-4D97-AF65-F5344CB8AC3E}">
        <p14:creationId xmlns:p14="http://schemas.microsoft.com/office/powerpoint/2010/main" val="34629260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9717" y="4800600"/>
            <a:ext cx="73152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6" name="Rectangle 5"/>
          <p:cNvSpPr>
            <a:spLocks noGrp="1" noChangeArrowheads="1"/>
          </p:cNvSpPr>
          <p:nvPr>
            <p:ph type="ftr" sz="quarter" idx="11"/>
          </p:nvPr>
        </p:nvSpPr>
        <p:spPr>
          <a:ln/>
        </p:spPr>
        <p:txBody>
          <a:bodyPr/>
          <a:lstStyle>
            <a:lvl1pPr>
              <a:defRPr/>
            </a:lvl1pPr>
          </a:lstStyle>
          <a:p>
            <a:endParaRPr kumimoji="0" lang="en-US"/>
          </a:p>
        </p:txBody>
      </p:sp>
      <p:sp>
        <p:nvSpPr>
          <p:cNvPr id="7" name="Rectangle 6"/>
          <p:cNvSpPr>
            <a:spLocks noGrp="1" noChangeArrowheads="1"/>
          </p:cNvSpPr>
          <p:nvPr>
            <p:ph type="sldNum" sz="quarter" idx="12"/>
          </p:nvPr>
        </p:nvSpPr>
        <p:spPr>
          <a:ln/>
        </p:spPr>
        <p:txBody>
          <a:bodyPr/>
          <a:lstStyle>
            <a:lvl1pPr>
              <a:defRPr/>
            </a:lvl1pPr>
          </a:lstStyle>
          <a:p>
            <a:pPr>
              <a:defRPr/>
            </a:pPr>
            <a:fld id="{797DD7EB-127C-468B-8658-0914322F3324}" type="slidenum">
              <a:rPr lang="ru-RU" altLang="ru-RU" smtClean="0"/>
              <a:pPr>
                <a:defRPr/>
              </a:pPr>
              <a:t>‹#›</a:t>
            </a:fld>
            <a:endParaRPr lang="ru-RU" altLang="ru-RU"/>
          </a:p>
        </p:txBody>
      </p:sp>
    </p:spTree>
    <p:extLst>
      <p:ext uri="{BB962C8B-B14F-4D97-AF65-F5344CB8AC3E}">
        <p14:creationId xmlns:p14="http://schemas.microsoft.com/office/powerpoint/2010/main" val="1250418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endParaRPr kumimoji="0" lang="en-US"/>
          </a:p>
        </p:txBody>
      </p:sp>
      <p:sp>
        <p:nvSpPr>
          <p:cNvPr id="6" name="Rectangle 6"/>
          <p:cNvSpPr>
            <a:spLocks noGrp="1" noChangeArrowheads="1"/>
          </p:cNvSpPr>
          <p:nvPr>
            <p:ph type="sldNum" sz="quarter" idx="12"/>
          </p:nvPr>
        </p:nvSpPr>
        <p:spPr>
          <a:ln/>
        </p:spPr>
        <p:txBody>
          <a:bodyPr/>
          <a:lstStyle>
            <a:lvl1pPr>
              <a:defRPr/>
            </a:lvl1pPr>
          </a:lstStyle>
          <a:p>
            <a:pPr>
              <a:defRPr/>
            </a:pPr>
            <a:fld id="{DE3EA81F-BF08-43AE-B4F9-7C1DCD25FF99}" type="slidenum">
              <a:rPr lang="ru-RU" altLang="ru-RU" smtClean="0"/>
              <a:pPr>
                <a:defRPr/>
              </a:pPr>
              <a:t>‹#›</a:t>
            </a:fld>
            <a:endParaRPr lang="ru-RU" altLang="ru-RU"/>
          </a:p>
        </p:txBody>
      </p:sp>
    </p:spTree>
    <p:extLst>
      <p:ext uri="{BB962C8B-B14F-4D97-AF65-F5344CB8AC3E}">
        <p14:creationId xmlns:p14="http://schemas.microsoft.com/office/powerpoint/2010/main" val="3784777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274639"/>
            <a:ext cx="27432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609600" y="274639"/>
            <a:ext cx="8026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ltLang="ru-RU"/>
          </a:p>
        </p:txBody>
      </p:sp>
      <p:sp>
        <p:nvSpPr>
          <p:cNvPr id="5" name="Rectangle 5"/>
          <p:cNvSpPr>
            <a:spLocks noGrp="1" noChangeArrowheads="1"/>
          </p:cNvSpPr>
          <p:nvPr>
            <p:ph type="ftr" sz="quarter" idx="11"/>
          </p:nvPr>
        </p:nvSpPr>
        <p:spPr>
          <a:ln/>
        </p:spPr>
        <p:txBody>
          <a:bodyPr/>
          <a:lstStyle>
            <a:lvl1pPr>
              <a:defRPr/>
            </a:lvl1pPr>
          </a:lstStyle>
          <a:p>
            <a:endParaRPr kumimoji="0" lang="en-US"/>
          </a:p>
        </p:txBody>
      </p:sp>
      <p:sp>
        <p:nvSpPr>
          <p:cNvPr id="6" name="Rectangle 6"/>
          <p:cNvSpPr>
            <a:spLocks noGrp="1" noChangeArrowheads="1"/>
          </p:cNvSpPr>
          <p:nvPr>
            <p:ph type="sldNum" sz="quarter" idx="12"/>
          </p:nvPr>
        </p:nvSpPr>
        <p:spPr>
          <a:ln/>
        </p:spPr>
        <p:txBody>
          <a:bodyPr/>
          <a:lstStyle>
            <a:lvl1pPr>
              <a:defRPr/>
            </a:lvl1pPr>
          </a:lstStyle>
          <a:p>
            <a:pPr>
              <a:defRPr/>
            </a:pPr>
            <a:fld id="{B0F26505-E5BD-4143-88D3-3264E56727E6}" type="slidenum">
              <a:rPr lang="ru-RU" altLang="ru-RU" smtClean="0"/>
              <a:pPr>
                <a:defRPr/>
              </a:pPr>
              <a:t>‹#›</a:t>
            </a:fld>
            <a:endParaRPr lang="ru-RU" altLang="ru-RU"/>
          </a:p>
        </p:txBody>
      </p:sp>
    </p:spTree>
    <p:extLst>
      <p:ext uri="{BB962C8B-B14F-4D97-AF65-F5344CB8AC3E}">
        <p14:creationId xmlns:p14="http://schemas.microsoft.com/office/powerpoint/2010/main" val="1667371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44563" y="1122363"/>
            <a:ext cx="10282237" cy="2833687"/>
          </a:xfrm>
        </p:spPr>
        <p:txBody>
          <a:bodyPr/>
          <a:lstStyle/>
          <a:p>
            <a:r>
              <a:rPr lang="ru-RU" smtClean="0"/>
              <a:t>Образец заголовка</a:t>
            </a:r>
            <a:endParaRPr lang="ru-RU"/>
          </a:p>
        </p:txBody>
      </p:sp>
      <p:sp>
        <p:nvSpPr>
          <p:cNvPr id="3" name="Rectangle 2"/>
          <p:cNvSpPr>
            <a:spLocks noGrp="1" noChangeArrowheads="1"/>
          </p:cNvSpPr>
          <p:nvPr>
            <p:ph type="dt" idx="10"/>
          </p:nvPr>
        </p:nvSpPr>
        <p:spPr>
          <a:ln/>
        </p:spPr>
        <p:txBody>
          <a:bodyPr/>
          <a:lstStyle>
            <a:lvl1pPr>
              <a:defRPr/>
            </a:lvl1pPr>
          </a:lstStyle>
          <a:p>
            <a:pPr>
              <a:defRPr/>
            </a:pPr>
            <a:endParaRPr lang="ru-RU" altLang="ru-RU"/>
          </a:p>
        </p:txBody>
      </p:sp>
      <p:sp>
        <p:nvSpPr>
          <p:cNvPr id="4" name="Rectangle 4"/>
          <p:cNvSpPr>
            <a:spLocks noGrp="1" noChangeArrowheads="1"/>
          </p:cNvSpPr>
          <p:nvPr>
            <p:ph type="sldNum" idx="11"/>
          </p:nvPr>
        </p:nvSpPr>
        <p:spPr>
          <a:ln/>
        </p:spPr>
        <p:txBody>
          <a:bodyPr/>
          <a:lstStyle>
            <a:lvl1pPr>
              <a:defRPr/>
            </a:lvl1pPr>
          </a:lstStyle>
          <a:p>
            <a:pPr>
              <a:defRPr/>
            </a:pPr>
            <a:fld id="{849DF294-E3B1-4265-AA43-F63104A146CB}" type="slidenum">
              <a:rPr lang="ru-RU" altLang="ru-RU"/>
              <a:pPr>
                <a:defRPr/>
              </a:pPr>
              <a:t>‹#›</a:t>
            </a:fld>
            <a:endParaRPr lang="ru-RU" alt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altLang="ru-RU" smtClean="0"/>
              <a:t>Образец заголовка</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ru-RU" altLang="ru-RU"/>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vl1pPr>
          </a:lstStyle>
          <a:p>
            <a:endParaRPr kumimoji="0" lang="en-US">
              <a:solidFill>
                <a:schemeClr val="tx1">
                  <a:shade val="50000"/>
                </a:schemeClr>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8730449C-2B38-4293-B348-3AB580E27B8D}" type="slidenum">
              <a:rPr lang="ru-RU" altLang="ru-RU" smtClean="0"/>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 id="2147483796" r:id="rId12"/>
  </p:sldLayoutIdLst>
  <p:hf sldNum="0" hdr="0" ftr="0" dt="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slide" Target="slide17.xml"/><Relationship Id="rId13" Type="http://schemas.openxmlformats.org/officeDocument/2006/relationships/slide" Target="slide13.xml"/><Relationship Id="rId18" Type="http://schemas.openxmlformats.org/officeDocument/2006/relationships/slide" Target="slide11.xml"/><Relationship Id="rId3" Type="http://schemas.openxmlformats.org/officeDocument/2006/relationships/slide" Target="slide24.xml"/><Relationship Id="rId7" Type="http://schemas.openxmlformats.org/officeDocument/2006/relationships/slide" Target="slide16.xml"/><Relationship Id="rId12" Type="http://schemas.openxmlformats.org/officeDocument/2006/relationships/slide" Target="slide12.xml"/><Relationship Id="rId17" Type="http://schemas.openxmlformats.org/officeDocument/2006/relationships/image" Target="../media/image19.png"/><Relationship Id="rId2" Type="http://schemas.openxmlformats.org/officeDocument/2006/relationships/slide" Target="slide25.xml"/><Relationship Id="rId16" Type="http://schemas.openxmlformats.org/officeDocument/2006/relationships/slide" Target="slide27.xml"/><Relationship Id="rId1" Type="http://schemas.openxmlformats.org/officeDocument/2006/relationships/slideLayout" Target="../slideLayouts/slideLayout2.xml"/><Relationship Id="rId6" Type="http://schemas.openxmlformats.org/officeDocument/2006/relationships/slide" Target="slide21.xml"/><Relationship Id="rId11" Type="http://schemas.openxmlformats.org/officeDocument/2006/relationships/slide" Target="slide20.xml"/><Relationship Id="rId5" Type="http://schemas.openxmlformats.org/officeDocument/2006/relationships/slide" Target="slide22.xml"/><Relationship Id="rId15" Type="http://schemas.openxmlformats.org/officeDocument/2006/relationships/slide" Target="slide15.xml"/><Relationship Id="rId10" Type="http://schemas.openxmlformats.org/officeDocument/2006/relationships/slide" Target="slide19.xml"/><Relationship Id="rId19" Type="http://schemas.openxmlformats.org/officeDocument/2006/relationships/slide" Target="slide26.xml"/><Relationship Id="rId4" Type="http://schemas.openxmlformats.org/officeDocument/2006/relationships/slide" Target="slide23.xml"/><Relationship Id="rId9" Type="http://schemas.openxmlformats.org/officeDocument/2006/relationships/slide" Target="slide18.xml"/><Relationship Id="rId14" Type="http://schemas.openxmlformats.org/officeDocument/2006/relationships/slide" Target="slide1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 Target="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descr="Своя Игра ▷ APK 1.0.17 Download for Android – Download Своя Игра ▷ APK  Latest Version - APKFab.com"/>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6" descr="Своя Игра ▷ APK 1.0.17 Download for Android – Download Своя Игра ▷ APK  Latest Version - APKFab.com"/>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13" name="Заголовок 1"/>
          <p:cNvSpPr>
            <a:spLocks noGrp="1"/>
          </p:cNvSpPr>
          <p:nvPr/>
        </p:nvSpPr>
        <p:spPr>
          <a:xfrm>
            <a:off x="3719736" y="6078444"/>
            <a:ext cx="6112824" cy="504056"/>
          </a:xfrm>
          <a:prstGeom prst="rect">
            <a:avLst/>
          </a:prstGeom>
          <a:ln>
            <a:noFill/>
          </a:ln>
        </p:spPr>
        <p:txBody>
          <a:bodyPr vert="horz" lIns="45720" rIns="45720" bIns="45720" anchor="b">
            <a:noAutofit/>
          </a:bodyPr>
          <a:lstStyle>
            <a:lvl1pPr algn="r" rtl="0" eaLnBrk="0" fontAlgn="base" hangingPunct="0">
              <a:spcBef>
                <a:spcPct val="0"/>
              </a:spcBef>
              <a:spcAft>
                <a:spcPct val="0"/>
              </a:spcAft>
              <a:defRPr sz="45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lvl2pPr algn="l" rtl="0" eaLnBrk="0" fontAlgn="base" hangingPunct="0">
              <a:spcBef>
                <a:spcPct val="0"/>
              </a:spcBef>
              <a:spcAft>
                <a:spcPct val="0"/>
              </a:spcAft>
              <a:defRPr sz="3600" b="1">
                <a:solidFill>
                  <a:srgbClr val="5CADC6"/>
                </a:solidFill>
                <a:latin typeface="Calibri" pitchFamily="34" charset="0"/>
              </a:defRPr>
            </a:lvl2pPr>
            <a:lvl3pPr algn="l" rtl="0" eaLnBrk="0" fontAlgn="base" hangingPunct="0">
              <a:spcBef>
                <a:spcPct val="0"/>
              </a:spcBef>
              <a:spcAft>
                <a:spcPct val="0"/>
              </a:spcAft>
              <a:defRPr sz="3600" b="1">
                <a:solidFill>
                  <a:srgbClr val="5CADC6"/>
                </a:solidFill>
                <a:latin typeface="Calibri" pitchFamily="34" charset="0"/>
              </a:defRPr>
            </a:lvl3pPr>
            <a:lvl4pPr algn="l" rtl="0" eaLnBrk="0" fontAlgn="base" hangingPunct="0">
              <a:spcBef>
                <a:spcPct val="0"/>
              </a:spcBef>
              <a:spcAft>
                <a:spcPct val="0"/>
              </a:spcAft>
              <a:defRPr sz="3600" b="1">
                <a:solidFill>
                  <a:srgbClr val="5CADC6"/>
                </a:solidFill>
                <a:latin typeface="Calibri" pitchFamily="34" charset="0"/>
              </a:defRPr>
            </a:lvl4pPr>
            <a:lvl5pPr algn="l" rtl="0" eaLnBrk="0" fontAlgn="base" hangingPunct="0">
              <a:spcBef>
                <a:spcPct val="0"/>
              </a:spcBef>
              <a:spcAft>
                <a:spcPct val="0"/>
              </a:spcAft>
              <a:defRPr sz="3600" b="1">
                <a:solidFill>
                  <a:srgbClr val="5CADC6"/>
                </a:solidFill>
                <a:latin typeface="Calibri" pitchFamily="34" charset="0"/>
              </a:defRPr>
            </a:lvl5pPr>
            <a:lvl6pPr marL="457200" algn="l" rtl="0" fontAlgn="base">
              <a:spcBef>
                <a:spcPct val="0"/>
              </a:spcBef>
              <a:spcAft>
                <a:spcPct val="0"/>
              </a:spcAft>
              <a:defRPr sz="3600" b="1">
                <a:solidFill>
                  <a:srgbClr val="5CADC6"/>
                </a:solidFill>
                <a:latin typeface="Verdana" pitchFamily="34" charset="0"/>
              </a:defRPr>
            </a:lvl6pPr>
            <a:lvl7pPr marL="914400" algn="l" rtl="0" fontAlgn="base">
              <a:spcBef>
                <a:spcPct val="0"/>
              </a:spcBef>
              <a:spcAft>
                <a:spcPct val="0"/>
              </a:spcAft>
              <a:defRPr sz="3600" b="1">
                <a:solidFill>
                  <a:srgbClr val="5CADC6"/>
                </a:solidFill>
                <a:latin typeface="Verdana" pitchFamily="34" charset="0"/>
              </a:defRPr>
            </a:lvl7pPr>
            <a:lvl8pPr marL="1371600" algn="l" rtl="0" fontAlgn="base">
              <a:spcBef>
                <a:spcPct val="0"/>
              </a:spcBef>
              <a:spcAft>
                <a:spcPct val="0"/>
              </a:spcAft>
              <a:defRPr sz="3600" b="1">
                <a:solidFill>
                  <a:srgbClr val="5CADC6"/>
                </a:solidFill>
                <a:latin typeface="Verdana" pitchFamily="34" charset="0"/>
              </a:defRPr>
            </a:lvl8pPr>
            <a:lvl9pPr marL="1828800" algn="l" rtl="0" fontAlgn="base">
              <a:spcBef>
                <a:spcPct val="0"/>
              </a:spcBef>
              <a:spcAft>
                <a:spcPct val="0"/>
              </a:spcAft>
              <a:defRPr sz="3600" b="1">
                <a:solidFill>
                  <a:srgbClr val="5CADC6"/>
                </a:solidFill>
                <a:latin typeface="Verdana" pitchFamily="34" charset="0"/>
              </a:defRPr>
            </a:lvl9pPr>
            <a:extLst/>
          </a:lstStyle>
          <a:p>
            <a:pPr algn="ctr"/>
            <a:r>
              <a:rPr lang="ru-RU" sz="4000" i="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Georgia" pitchFamily="18" charset="0"/>
              </a:rPr>
              <a:t>Математика, 5 класс</a:t>
            </a:r>
            <a:endParaRPr lang="ru-RU" sz="4000" i="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Georgia" pitchFamily="18" charset="0"/>
            </a:endParaRPr>
          </a:p>
        </p:txBody>
      </p:sp>
      <p:sp>
        <p:nvSpPr>
          <p:cNvPr id="4" name="Заголовок 3"/>
          <p:cNvSpPr>
            <a:spLocks noGrp="1"/>
          </p:cNvSpPr>
          <p:nvPr>
            <p:ph type="title"/>
          </p:nvPr>
        </p:nvSpPr>
        <p:spPr/>
        <p:txBody>
          <a:bodyPr/>
          <a:lstStyle/>
          <a:p>
            <a:endParaRPr lang="ru-RU" dirty="0"/>
          </a:p>
        </p:txBody>
      </p:sp>
      <p:pic>
        <p:nvPicPr>
          <p:cNvPr id="1041" name="Picture 17" descr="Своя игра - Выпуск 04.03.2018 - YouTub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79576" y="476672"/>
            <a:ext cx="9386182" cy="527972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55440" y="548680"/>
            <a:ext cx="10972800" cy="1143000"/>
          </a:xfrm>
        </p:spPr>
        <p:txBody>
          <a:bodyPr/>
          <a:lstStyle/>
          <a:p>
            <a:r>
              <a:rPr lang="ru-RU" sz="4800" b="1" dirty="0">
                <a:solidFill>
                  <a:srgbClr val="C00000"/>
                </a:solidFill>
              </a:rPr>
              <a:t>Математическая </a:t>
            </a:r>
            <a:r>
              <a:rPr lang="ru-RU" sz="4800" b="1" dirty="0" smtClean="0">
                <a:solidFill>
                  <a:srgbClr val="C00000"/>
                </a:solidFill>
              </a:rPr>
              <a:t/>
            </a:r>
            <a:br>
              <a:rPr lang="ru-RU" sz="4800" b="1" dirty="0" smtClean="0">
                <a:solidFill>
                  <a:srgbClr val="C00000"/>
                </a:solidFill>
              </a:rPr>
            </a:br>
            <a:r>
              <a:rPr lang="ru-RU" sz="4800" b="1" dirty="0" smtClean="0">
                <a:solidFill>
                  <a:srgbClr val="C00000"/>
                </a:solidFill>
              </a:rPr>
              <a:t>разминка</a:t>
            </a:r>
            <a:endParaRPr lang="ru-RU" sz="4800" b="1" dirty="0">
              <a:solidFill>
                <a:srgbClr val="C00000"/>
              </a:solidFill>
            </a:endParaRPr>
          </a:p>
        </p:txBody>
      </p:sp>
      <p:pic>
        <p:nvPicPr>
          <p:cNvPr id="5" name="Picture 2" descr="Main"/>
          <p:cNvPicPr>
            <a:picLocks noChangeAspect="1" noChangeArrowheads="1"/>
          </p:cNvPicPr>
          <p:nvPr/>
        </p:nvPicPr>
        <p:blipFill>
          <a:blip r:embed="rId2" cstate="print"/>
          <a:srcRect/>
          <a:stretch>
            <a:fillRect/>
          </a:stretch>
        </p:blipFill>
        <p:spPr bwMode="auto">
          <a:xfrm>
            <a:off x="7536160" y="4570816"/>
            <a:ext cx="1551371" cy="1647529"/>
          </a:xfrm>
          <a:prstGeom prst="rect">
            <a:avLst/>
          </a:prstGeom>
          <a:noFill/>
          <a:ln w="9525">
            <a:noFill/>
            <a:miter lim="800000"/>
            <a:headEnd/>
            <a:tailEnd/>
          </a:ln>
        </p:spPr>
      </p:pic>
      <p:pic>
        <p:nvPicPr>
          <p:cNvPr id="6" name="Picture 5"/>
          <p:cNvPicPr>
            <a:picLocks noChangeAspect="1" noChangeArrowheads="1"/>
          </p:cNvPicPr>
          <p:nvPr/>
        </p:nvPicPr>
        <p:blipFill>
          <a:blip r:embed="rId3" cstate="print"/>
          <a:srcRect/>
          <a:stretch>
            <a:fillRect/>
          </a:stretch>
        </p:blipFill>
        <p:spPr bwMode="auto">
          <a:xfrm>
            <a:off x="8879948" y="2462168"/>
            <a:ext cx="1777316" cy="1686490"/>
          </a:xfrm>
          <a:prstGeom prst="rect">
            <a:avLst/>
          </a:prstGeom>
          <a:noFill/>
          <a:ln w="9525">
            <a:noFill/>
            <a:miter lim="800000"/>
            <a:headEnd/>
            <a:tailEnd/>
          </a:ln>
        </p:spPr>
      </p:pic>
      <p:pic>
        <p:nvPicPr>
          <p:cNvPr id="7" name="Picture 6"/>
          <p:cNvPicPr>
            <a:picLocks noChangeAspect="1" noChangeArrowheads="1"/>
          </p:cNvPicPr>
          <p:nvPr/>
        </p:nvPicPr>
        <p:blipFill>
          <a:blip r:embed="rId4" cstate="print"/>
          <a:srcRect/>
          <a:stretch>
            <a:fillRect/>
          </a:stretch>
        </p:blipFill>
        <p:spPr bwMode="auto">
          <a:xfrm>
            <a:off x="2568369" y="2355614"/>
            <a:ext cx="1584176" cy="1602887"/>
          </a:xfrm>
          <a:prstGeom prst="rect">
            <a:avLst/>
          </a:prstGeom>
          <a:noFill/>
          <a:ln w="9525">
            <a:noFill/>
            <a:miter lim="800000"/>
            <a:headEnd/>
            <a:tailEnd/>
          </a:ln>
        </p:spPr>
      </p:pic>
      <p:pic>
        <p:nvPicPr>
          <p:cNvPr id="8" name="Picture 7"/>
          <p:cNvPicPr>
            <a:picLocks noChangeAspect="1" noChangeArrowheads="1"/>
          </p:cNvPicPr>
          <p:nvPr/>
        </p:nvPicPr>
        <p:blipFill>
          <a:blip r:embed="rId5" cstate="print"/>
          <a:srcRect/>
          <a:stretch>
            <a:fillRect/>
          </a:stretch>
        </p:blipFill>
        <p:spPr bwMode="auto">
          <a:xfrm>
            <a:off x="4007768" y="4605220"/>
            <a:ext cx="1656184" cy="1625776"/>
          </a:xfrm>
          <a:prstGeom prst="rect">
            <a:avLst/>
          </a:prstGeom>
          <a:noFill/>
          <a:ln w="9525">
            <a:noFill/>
            <a:miter lim="800000"/>
            <a:headEnd/>
            <a:tailEnd/>
          </a:ln>
        </p:spPr>
      </p:pic>
      <p:pic>
        <p:nvPicPr>
          <p:cNvPr id="9" name="Picture 2" descr="ТОП Ульяновска - Новости - Отменили занятия всем ульяновским школьникам"/>
          <p:cNvPicPr>
            <a:picLocks noChangeAspect="1" noChangeArrowheads="1"/>
          </p:cNvPicPr>
          <p:nvPr/>
        </p:nvPicPr>
        <p:blipFill>
          <a:blip r:embed="rId6" cstate="print">
            <a:clrChange>
              <a:clrFrom>
                <a:srgbClr val="FEFEFE"/>
              </a:clrFrom>
              <a:clrTo>
                <a:srgbClr val="FEFEFE">
                  <a:alpha val="0"/>
                </a:srgbClr>
              </a:clrTo>
            </a:clrChange>
          </a:blip>
          <a:srcRect/>
          <a:stretch>
            <a:fillRect/>
          </a:stretch>
        </p:blipFill>
        <p:spPr bwMode="auto">
          <a:xfrm>
            <a:off x="5592788" y="2492896"/>
            <a:ext cx="1728787" cy="1655762"/>
          </a:xfrm>
          <a:prstGeom prst="rect">
            <a:avLst/>
          </a:prstGeom>
          <a:noFill/>
          <a:ln w="9525">
            <a:noFill/>
            <a:miter lim="800000"/>
            <a:headEnd/>
            <a:tailEnd/>
          </a:ln>
        </p:spPr>
      </p:pic>
    </p:spTree>
    <p:extLst>
      <p:ext uri="{BB962C8B-B14F-4D97-AF65-F5344CB8AC3E}">
        <p14:creationId xmlns:p14="http://schemas.microsoft.com/office/powerpoint/2010/main" val="24361804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07568" y="1052736"/>
            <a:ext cx="6624736" cy="3476302"/>
          </a:xfrm>
        </p:spPr>
        <p:txBody>
          <a:bodyPr/>
          <a:lstStyle/>
          <a:p>
            <a:pPr marL="0" indent="0">
              <a:buNone/>
            </a:pPr>
            <a:r>
              <a:rPr lang="ru-RU" sz="2800" b="1" dirty="0"/>
              <a:t>Всемирный день здоровья</a:t>
            </a:r>
            <a:r>
              <a:rPr lang="ru-RU" sz="2400" dirty="0"/>
              <a:t> (</a:t>
            </a:r>
            <a:r>
              <a:rPr lang="ru-RU" sz="2400" dirty="0" err="1"/>
              <a:t>World</a:t>
            </a:r>
            <a:r>
              <a:rPr lang="ru-RU" sz="2400" dirty="0"/>
              <a:t> </a:t>
            </a:r>
            <a:r>
              <a:rPr lang="ru-RU" sz="2400" dirty="0" err="1"/>
              <a:t>Health</a:t>
            </a:r>
            <a:r>
              <a:rPr lang="ru-RU" sz="2400" dirty="0"/>
              <a:t> </a:t>
            </a:r>
            <a:r>
              <a:rPr lang="ru-RU" sz="2400" dirty="0" err="1"/>
              <a:t>Day</a:t>
            </a:r>
            <a:r>
              <a:rPr lang="ru-RU" sz="2400" dirty="0"/>
              <a:t>) отмечается ежегодно 7 апреля в день создания в 1948 году Всемирной организации здравоохранения (</a:t>
            </a:r>
            <a:r>
              <a:rPr lang="ru-RU" sz="2400" dirty="0" err="1"/>
              <a:t>World</a:t>
            </a:r>
            <a:r>
              <a:rPr lang="ru-RU" sz="2400" dirty="0"/>
              <a:t> </a:t>
            </a:r>
            <a:r>
              <a:rPr lang="ru-RU" sz="2400" dirty="0" err="1"/>
              <a:t>Health</a:t>
            </a:r>
            <a:r>
              <a:rPr lang="ru-RU" sz="2400" dirty="0"/>
              <a:t> </a:t>
            </a:r>
            <a:r>
              <a:rPr lang="ru-RU" sz="2400" dirty="0" err="1"/>
              <a:t>Organization</a:t>
            </a:r>
            <a:r>
              <a:rPr lang="ru-RU" sz="2400" dirty="0"/>
              <a:t>, WHO). За время, прошедшее с того исторического момента, членами Всемирной организации здравоохранения (ВОЗ) стали 194 государства </a:t>
            </a:r>
            <a:r>
              <a:rPr lang="ru-RU" sz="2400" dirty="0" smtClean="0"/>
              <a:t>мира. Ежегодное </a:t>
            </a:r>
            <a:r>
              <a:rPr lang="ru-RU" sz="2400" dirty="0"/>
              <a:t>проведение Дня здоровья вошло в традицию с 1950 года</a:t>
            </a:r>
            <a:r>
              <a:rPr lang="ru-RU" sz="2400" dirty="0" smtClean="0"/>
              <a:t>. </a:t>
            </a:r>
            <a:endParaRPr lang="ru-RU" sz="2400" dirty="0"/>
          </a:p>
        </p:txBody>
      </p:sp>
      <p:sp>
        <p:nvSpPr>
          <p:cNvPr id="5" name="AutoShape 2" descr="UN in Kyrgyzstan - Официальный текст заявления Всемирной организации  здравоохранения (ВОЗ) в Кыргызстане по поводу новости об использовании  Aconítum soongáricum (Иссык-Кульский корень) в лечении COVID-19 в  Кыргызстане Бишкек, 16 апреля 2021 года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4" descr="UN in Kyrgyzstan - Официальный текст заявления Всемирной организации  здравоохранения (ВОЗ) в Кыргызстане по поводу новости об использовании  Aconítum soongáricum (Иссык-Кульский корень) в лечении COVID-19 в  Кыргызстане Бишкек, 16 апреля 2021 года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222" name="Picture 6" descr="Всемирная организация здравоохранения, Март"/>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1784" y="4437112"/>
            <a:ext cx="5157787" cy="1985962"/>
          </a:xfrm>
          <a:prstGeom prst="rect">
            <a:avLst/>
          </a:prstGeom>
          <a:noFill/>
          <a:extLst>
            <a:ext uri="{909E8E84-426E-40DD-AFC4-6F175D3DCCD1}">
              <a14:hiddenFill xmlns:a14="http://schemas.microsoft.com/office/drawing/2010/main">
                <a:solidFill>
                  <a:srgbClr val="FFFFFF"/>
                </a:solidFill>
              </a14:hiddenFill>
            </a:ext>
          </a:extLst>
        </p:spPr>
      </p:pic>
      <p:pic>
        <p:nvPicPr>
          <p:cNvPr id="9226" name="Picture 10" descr="7 апреля: знак зодиака, праздники, памятные дни, православный календарь,  народные приметы, традиции, именинники, события в этот день, родились и  умерли в один день"/>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53240" y="404664"/>
            <a:ext cx="2466975"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89868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63552" y="836712"/>
            <a:ext cx="7272808" cy="3476302"/>
          </a:xfrm>
        </p:spPr>
        <p:txBody>
          <a:bodyPr/>
          <a:lstStyle/>
          <a:p>
            <a:pPr marL="0" indent="0">
              <a:buNone/>
            </a:pPr>
            <a:r>
              <a:rPr lang="ru-RU" sz="2400" dirty="0"/>
              <a:t>7 апреля отмечается знаменательная для всех пользователей русскоязычного интернета дата — </a:t>
            </a:r>
            <a:r>
              <a:rPr lang="ru-RU" sz="2400" b="1" dirty="0"/>
              <a:t>День рождения Рунета (</a:t>
            </a:r>
            <a:r>
              <a:rPr lang="ru-RU" sz="2400" b="1" dirty="0" err="1"/>
              <a:t>RuNet</a:t>
            </a:r>
            <a:r>
              <a:rPr lang="ru-RU" sz="2400" b="1" dirty="0"/>
              <a:t>)</a:t>
            </a:r>
            <a:r>
              <a:rPr lang="ru-RU" sz="2400" dirty="0"/>
              <a:t>.</a:t>
            </a:r>
          </a:p>
          <a:p>
            <a:pPr marL="0" indent="0">
              <a:buNone/>
            </a:pPr>
            <a:r>
              <a:rPr lang="ru-RU" sz="2400" dirty="0"/>
              <a:t>7 апреля 1994 года </a:t>
            </a:r>
            <a:r>
              <a:rPr lang="ru-RU" sz="2400" b="1" dirty="0"/>
              <a:t>для России был зарегистрирован домен — .</a:t>
            </a:r>
            <a:r>
              <a:rPr lang="ru-RU" sz="2400" b="1" dirty="0" err="1"/>
              <a:t>Ru</a:t>
            </a:r>
            <a:r>
              <a:rPr lang="ru-RU" sz="2400" dirty="0"/>
              <a:t> — и внесен в международную базу данных национальных доменов верхнего уровня. Перед этим, 4 декабря 1993 года, на собрании крупнейших российских провайдеров того времени (</a:t>
            </a:r>
            <a:r>
              <a:rPr lang="ru-RU" sz="2400" dirty="0" err="1"/>
              <a:t>Demos</a:t>
            </a:r>
            <a:r>
              <a:rPr lang="ru-RU" sz="2400" dirty="0"/>
              <a:t> </a:t>
            </a:r>
            <a:r>
              <a:rPr lang="ru-RU" sz="2400" dirty="0" err="1"/>
              <a:t>Plus</a:t>
            </a:r>
            <a:r>
              <a:rPr lang="ru-RU" sz="2400" dirty="0"/>
              <a:t>, </a:t>
            </a:r>
            <a:r>
              <a:rPr lang="ru-RU" sz="2400" dirty="0" err="1"/>
              <a:t>Techno</a:t>
            </a:r>
            <a:r>
              <a:rPr lang="ru-RU" sz="2400" dirty="0"/>
              <a:t>, </a:t>
            </a:r>
            <a:r>
              <a:rPr lang="ru-RU" sz="2400" dirty="0" err="1"/>
              <a:t>GlasNet</a:t>
            </a:r>
            <a:r>
              <a:rPr lang="ru-RU" sz="2400" dirty="0"/>
              <a:t>, </a:t>
            </a:r>
            <a:r>
              <a:rPr lang="ru-RU" sz="2400" dirty="0" err="1"/>
              <a:t>SovAm</a:t>
            </a:r>
            <a:r>
              <a:rPr lang="ru-RU" sz="2400" dirty="0"/>
              <a:t> </a:t>
            </a:r>
            <a:r>
              <a:rPr lang="ru-RU" sz="2400" dirty="0" err="1"/>
              <a:t>Teleport</a:t>
            </a:r>
            <a:r>
              <a:rPr lang="ru-RU" sz="2400" dirty="0"/>
              <a:t>, </a:t>
            </a:r>
            <a:r>
              <a:rPr lang="ru-RU" sz="2400" dirty="0" err="1"/>
              <a:t>EUnet</a:t>
            </a:r>
            <a:r>
              <a:rPr lang="ru-RU" sz="2400" dirty="0"/>
              <a:t>/</a:t>
            </a:r>
            <a:r>
              <a:rPr lang="ru-RU" sz="2400" dirty="0" err="1"/>
              <a:t>Relcom</a:t>
            </a:r>
            <a:r>
              <a:rPr lang="ru-RU" sz="2400" dirty="0"/>
              <a:t>, X-</a:t>
            </a:r>
            <a:r>
              <a:rPr lang="ru-RU" sz="2400" dirty="0" err="1"/>
              <a:t>Atom</a:t>
            </a:r>
            <a:r>
              <a:rPr lang="ru-RU" sz="2400" dirty="0"/>
              <a:t>, </a:t>
            </a:r>
            <a:r>
              <a:rPr lang="ru-RU" sz="2400" dirty="0" err="1"/>
              <a:t>FREEnet</a:t>
            </a:r>
            <a:r>
              <a:rPr lang="ru-RU" sz="2400" dirty="0"/>
              <a:t>) было подписано Соглашение «О порядке администрирования зоны .RU».</a:t>
            </a:r>
          </a:p>
        </p:txBody>
      </p:sp>
      <p:sp>
        <p:nvSpPr>
          <p:cNvPr id="5" name="AutoShape 2" descr="UN in Kyrgyzstan - Официальный текст заявления Всемирной организации  здравоохранения (ВОЗ) в Кыргызстане по поводу новости об использовании  Aconítum soongáricum (Иссык-Кульский корень) в лечении COVID-19 в  Кыргызстане Бишкек, 16 апреля 2021 года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4" descr="UN in Kyrgyzstan - Официальный текст заявления Всемирной организации  здравоохранения (ВОЗ) в Кыргызстане по поводу новости об использовании  Aconítum soongáricum (Иссык-Кульский корень) в лечении COVID-19 в  Кыргызстане Бишкек, 16 апреля 2021 года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1266" name="Picture 2" descr="День рождения Рунет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8248" y="4653136"/>
            <a:ext cx="2952328" cy="1648383"/>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7 апреля: знак зодиака, праздники, памятные дни, православный календарь,  народные приметы, традиции, именинники, события в этот день, родились и  умерли в один день"/>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92344" y="312738"/>
            <a:ext cx="2466975"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10712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991544" y="736674"/>
            <a:ext cx="7056784" cy="4525963"/>
          </a:xfrm>
        </p:spPr>
        <p:txBody>
          <a:bodyPr/>
          <a:lstStyle/>
          <a:p>
            <a:pPr marL="0" indent="0">
              <a:buNone/>
            </a:pPr>
            <a:r>
              <a:rPr lang="ru-RU" sz="2400" dirty="0"/>
              <a:t>Английский фармацевт Джон Уокер придумал свое изобретение, как это часто бывает, совершенно случайно. В 1826 году он, поскольку являлся фармацевтом, смешивал химикаты с помощью палки. На конце этой палки образовалась засохшая капля. Чтобы убрать ее, он чиркнул палкой по полу. Вспыхнул огонь! Он стал экспериментировать, и </a:t>
            </a:r>
            <a:r>
              <a:rPr lang="ru-RU" sz="2400" b="1" dirty="0"/>
              <a:t>7 </a:t>
            </a:r>
            <a:r>
              <a:rPr lang="ru-RU" sz="2400" b="1" dirty="0" smtClean="0"/>
              <a:t>апреля</a:t>
            </a:r>
            <a:r>
              <a:rPr lang="ru-RU" sz="2400" b="1" dirty="0"/>
              <a:t> 1827 года</a:t>
            </a:r>
            <a:r>
              <a:rPr lang="ru-RU" sz="2400" dirty="0"/>
              <a:t> состоялась первая коммерческая сделка: Уокер продал адвокату Никсону первые </a:t>
            </a:r>
            <a:r>
              <a:rPr lang="ru-RU" sz="2400" b="1" dirty="0"/>
              <a:t>спички</a:t>
            </a:r>
            <a:r>
              <a:rPr lang="ru-RU" sz="2400" dirty="0"/>
              <a:t>, состоявшие из смеси бертолетовой соли, белого фосфора и клея.</a:t>
            </a:r>
          </a:p>
        </p:txBody>
      </p:sp>
      <p:pic>
        <p:nvPicPr>
          <p:cNvPr id="13314" name="Picture 2" descr="7 апреля: знак зодиака, праздники, памятные дни, православный календарь,  народные приметы, традиции, именинники, события в этот день, родились и  умерли в один день"/>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64352" y="332656"/>
            <a:ext cx="2466975" cy="266700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Английский фармацевт Джон Уокер продал адвокату Никсону первые спички, какие мы их знаем сегодн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79976" y="4869160"/>
            <a:ext cx="228600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Когда появились первые спички? :: Почемучка: ответы на детские вопросы"/>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36360" y="3571193"/>
            <a:ext cx="2035212" cy="2595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453264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35560" y="1052736"/>
            <a:ext cx="6624736" cy="3476302"/>
          </a:xfrm>
        </p:spPr>
        <p:txBody>
          <a:bodyPr/>
          <a:lstStyle/>
          <a:p>
            <a:pPr marL="0" indent="0">
              <a:buNone/>
            </a:pPr>
            <a:r>
              <a:rPr lang="ru-RU" sz="2800" b="1" dirty="0"/>
              <a:t>7 апреля 1795</a:t>
            </a:r>
            <a:r>
              <a:rPr lang="ru-RU" sz="2800" dirty="0"/>
              <a:t> года во </a:t>
            </a:r>
            <a:r>
              <a:rPr lang="ru-RU" sz="2800" b="1" dirty="0"/>
              <a:t>Франции</a:t>
            </a:r>
            <a:r>
              <a:rPr lang="ru-RU" sz="2800" dirty="0"/>
              <a:t> впервые в мире приняли </a:t>
            </a:r>
            <a:r>
              <a:rPr lang="ru-RU" sz="2800" b="1" dirty="0"/>
              <a:t>закон</a:t>
            </a:r>
            <a:r>
              <a:rPr lang="ru-RU" sz="2800" dirty="0"/>
              <a:t> о введении основных </a:t>
            </a:r>
            <a:r>
              <a:rPr lang="ru-RU" sz="2800" b="1" dirty="0"/>
              <a:t>метрических единиц</a:t>
            </a:r>
            <a:r>
              <a:rPr lang="ru-RU" sz="2800" dirty="0"/>
              <a:t>: метра, литра и грамма. </a:t>
            </a:r>
            <a:r>
              <a:rPr lang="ru-RU" sz="2800" b="1" dirty="0"/>
              <a:t>Метрическая система</a:t>
            </a:r>
            <a:r>
              <a:rPr lang="ru-RU" sz="2800" dirty="0"/>
              <a:t> называется так потому, что все ее основные </a:t>
            </a:r>
            <a:r>
              <a:rPr lang="ru-RU" sz="2800" b="1" dirty="0"/>
              <a:t>единицы</a:t>
            </a:r>
            <a:r>
              <a:rPr lang="ru-RU" sz="2800" dirty="0"/>
              <a:t> можно рассчитать через «</a:t>
            </a:r>
            <a:r>
              <a:rPr lang="ru-RU" sz="2800" b="1" dirty="0"/>
              <a:t>метр</a:t>
            </a:r>
            <a:r>
              <a:rPr lang="ru-RU" sz="2800" dirty="0"/>
              <a:t>». Один литр - это тысячная доля кубометра.</a:t>
            </a:r>
          </a:p>
        </p:txBody>
      </p:sp>
      <p:sp>
        <p:nvSpPr>
          <p:cNvPr id="5" name="AutoShape 2" descr="UN in Kyrgyzstan - Официальный текст заявления Всемирной организации  здравоохранения (ВОЗ) в Кыргызстане по поводу новости об использовании  Aconítum soongáricum (Иссык-Кульский корень) в лечении COVID-19 в  Кыргызстане Бишкек, 16 апреля 2021 года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4" descr="UN in Kyrgyzstan - Официальный текст заявления Всемирной организации  здравоохранения (ВОЗ) в Кыргызстане по поводу новости об использовании  Aconítum soongáricum (Иссык-Кульский корень) в лечении COVID-19 в  Кыргызстане Бишкек, 16 апреля 2021 года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2290" name="Picture 2" descr="7 апреля: знак зодиака, праздники, памятные дни, православный календарь,  народные приметы, традиции, именинники, события в этот день, родились и  умерли в один день"/>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36360" y="312738"/>
            <a:ext cx="2466975" cy="2667000"/>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Почему в мире существуют две системы измерений? - Телеканал «Моя Планет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03779" y="4090526"/>
            <a:ext cx="3666068" cy="24118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10712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351584" y="620688"/>
            <a:ext cx="5904656" cy="4525963"/>
          </a:xfrm>
        </p:spPr>
        <p:txBody>
          <a:bodyPr/>
          <a:lstStyle/>
          <a:p>
            <a:pPr marL="0" indent="0">
              <a:buNone/>
            </a:pPr>
            <a:r>
              <a:rPr lang="ru-RU" sz="2000" b="1" dirty="0"/>
              <a:t>День математика </a:t>
            </a:r>
            <a:r>
              <a:rPr lang="ru-RU" sz="2000" dirty="0"/>
              <a:t>в России отмечается уже более 10 лет, хотя государственного признания этому празднику не дали, но это не мешает всем студентам ежегодно проводить торжества, посвященные ему. Всему этому веселью начало было положено благодаря студенческим сообществам, которые решили отмечать День математика. Дата этого торжества закреплена за 1 апреля, чтобы показать, что поклонники точной науки тоже имеют чувство юмора, любят шутки, смех и с двойным размахом отмечают эти праздники</a:t>
            </a:r>
            <a:r>
              <a:rPr lang="ru-RU" sz="2000" dirty="0" smtClean="0"/>
              <a:t>.</a:t>
            </a:r>
            <a:endParaRPr lang="ru-RU" sz="2000" dirty="0"/>
          </a:p>
        </p:txBody>
      </p:sp>
      <p:pic>
        <p:nvPicPr>
          <p:cNvPr id="14338" name="Picture 2" descr="Всемирный день математики 2022: вдохновляющие цитаты, пожелания, HD-изображения, сообщения, поздравления, которыми можно поделиться"/>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11952" y="3854704"/>
            <a:ext cx="4160784" cy="2773856"/>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1 апреля: знак зодиака, праздники, православный календарь, народные  традиции и приметы, именинники, астрологический календарь, календарь  друидов, цветочный гороскоп, обзор событий, родились и умерли в этот день"/>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92344" y="404664"/>
            <a:ext cx="2466975"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18157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279576" y="980728"/>
            <a:ext cx="6480720" cy="3168352"/>
          </a:xfrm>
        </p:spPr>
        <p:txBody>
          <a:bodyPr/>
          <a:lstStyle/>
          <a:p>
            <a:pPr marL="0" indent="0">
              <a:buNone/>
            </a:pPr>
            <a:r>
              <a:rPr lang="ru-RU" sz="2400" b="1" dirty="0"/>
              <a:t>Всемирный день математики </a:t>
            </a:r>
            <a:r>
              <a:rPr lang="ru-RU" sz="2400" dirty="0"/>
              <a:t>отмечается ежегодно 23 марта, чтобы отметить важность математики и ее важнейшую роль в жизни каждого человека. </a:t>
            </a:r>
            <a:r>
              <a:rPr lang="ru-RU" sz="2400" dirty="0" smtClean="0"/>
              <a:t>Пифагор </a:t>
            </a:r>
            <a:r>
              <a:rPr lang="ru-RU" sz="2400" dirty="0"/>
              <a:t>ввел термин «математика» в VI веке до нашей эры. Для тех, у кого проблемы с математикой, Всемирный день математики — это шанс проверить свои навыки, попрактиковаться в математических навыках и принять участие во </a:t>
            </a:r>
            <a:endParaRPr lang="ru-RU" sz="2400" dirty="0" smtClean="0"/>
          </a:p>
          <a:p>
            <a:pPr marL="0" indent="0">
              <a:buNone/>
            </a:pPr>
            <a:r>
              <a:rPr lang="ru-RU" sz="2400" dirty="0" smtClean="0"/>
              <a:t>всемирном </a:t>
            </a:r>
            <a:r>
              <a:rPr lang="ru-RU" sz="2400" dirty="0"/>
              <a:t>мероприятии.</a:t>
            </a:r>
          </a:p>
          <a:p>
            <a:endParaRPr lang="ru-RU" dirty="0"/>
          </a:p>
        </p:txBody>
      </p:sp>
      <p:pic>
        <p:nvPicPr>
          <p:cNvPr id="15362" name="Picture 2" descr="23 марта: знак зодиака, праздники, православный календарь, народные  приметы, именинники, события в истории, родились и умерли в этот день"/>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08368" y="260648"/>
            <a:ext cx="2466975" cy="266700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День математика. Когда отмечают, история праздника, приметы | КТО?ЧТО?ГД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080" y="3949883"/>
            <a:ext cx="4239275" cy="25202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221258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67408" y="332656"/>
            <a:ext cx="11329987" cy="1173163"/>
          </a:xfrm>
        </p:spPr>
        <p:txBody>
          <a:bodyPr>
            <a:noAutofit/>
          </a:bodyPr>
          <a:lstStyle/>
          <a:p>
            <a:pPr algn="ctr" eaLnBrk="1" hangingPunct="1">
              <a:defRPr/>
            </a:pPr>
            <a:r>
              <a:rPr lang="ru-RU" altLang="ru-RU" sz="6600" b="1" dirty="0" smtClean="0">
                <a:solidFill>
                  <a:srgbClr val="C00000"/>
                </a:solidFill>
                <a:effectLst>
                  <a:outerShdw blurRad="38100" dist="38100" dir="2700000" algn="tl">
                    <a:srgbClr val="C0C0C0"/>
                  </a:outerShdw>
                </a:effectLst>
                <a:latin typeface="Arial" panose="020B0604020202020204" pitchFamily="34" charset="0"/>
              </a:rPr>
              <a:t>Правила игры</a:t>
            </a:r>
          </a:p>
        </p:txBody>
      </p:sp>
      <p:sp>
        <p:nvSpPr>
          <p:cNvPr id="7" name="Объект 2"/>
          <p:cNvSpPr>
            <a:spLocks noGrp="1"/>
          </p:cNvSpPr>
          <p:nvPr>
            <p:ph idx="1"/>
          </p:nvPr>
        </p:nvSpPr>
        <p:spPr>
          <a:xfrm>
            <a:off x="2279576" y="1628800"/>
            <a:ext cx="8928992" cy="4525963"/>
          </a:xfrm>
        </p:spPr>
        <p:txBody>
          <a:bodyPr/>
          <a:lstStyle/>
          <a:p>
            <a:r>
              <a:rPr lang="ru-RU" sz="2400" dirty="0" smtClean="0"/>
              <a:t>Игроки </a:t>
            </a:r>
            <a:r>
              <a:rPr lang="ru-RU" sz="2400" dirty="0"/>
              <a:t>делятся на </a:t>
            </a:r>
            <a:r>
              <a:rPr lang="ru-RU" sz="2400" dirty="0" smtClean="0"/>
              <a:t>команды.</a:t>
            </a:r>
          </a:p>
          <a:p>
            <a:r>
              <a:rPr lang="ru-RU" sz="2400" dirty="0" smtClean="0"/>
              <a:t>По </a:t>
            </a:r>
            <a:r>
              <a:rPr lang="ru-RU" sz="2400" dirty="0"/>
              <a:t>очереди команды выбирают тему и количество </a:t>
            </a:r>
            <a:r>
              <a:rPr lang="ru-RU" sz="2400" dirty="0" smtClean="0"/>
              <a:t>баллов.</a:t>
            </a:r>
          </a:p>
          <a:p>
            <a:r>
              <a:rPr lang="ru-RU" sz="2400" dirty="0"/>
              <a:t>Все команды отвечают </a:t>
            </a:r>
            <a:r>
              <a:rPr lang="ru-RU" sz="2400" dirty="0" smtClean="0"/>
              <a:t>письменно: на </a:t>
            </a:r>
            <a:r>
              <a:rPr lang="ru-RU" sz="2400" dirty="0"/>
              <a:t>листочке с </a:t>
            </a:r>
            <a:r>
              <a:rPr lang="ru-RU" sz="2400" dirty="0" smtClean="0"/>
              <a:t>ответом </a:t>
            </a:r>
            <a:r>
              <a:rPr lang="ru-RU" sz="2400" dirty="0"/>
              <a:t>команда пишет в столбик количество очков за </a:t>
            </a:r>
            <a:r>
              <a:rPr lang="ru-RU" sz="2400" dirty="0" smtClean="0"/>
              <a:t> </a:t>
            </a:r>
            <a:r>
              <a:rPr lang="ru-RU" sz="2400" dirty="0"/>
              <a:t>вопрос, а напротив – </a:t>
            </a:r>
            <a:r>
              <a:rPr lang="ru-RU" sz="2400" dirty="0" smtClean="0"/>
              <a:t>ответ.</a:t>
            </a:r>
            <a:endParaRPr lang="ru-RU" sz="2400" dirty="0"/>
          </a:p>
          <a:p>
            <a:r>
              <a:rPr lang="ru-RU" sz="2400" dirty="0" smtClean="0"/>
              <a:t>Листочек </a:t>
            </a:r>
            <a:r>
              <a:rPr lang="ru-RU" sz="2400" dirty="0"/>
              <a:t>с </a:t>
            </a:r>
            <a:r>
              <a:rPr lang="ru-RU" sz="2400" dirty="0" smtClean="0"/>
              <a:t>ответом сдается после каждого вопроса. </a:t>
            </a:r>
          </a:p>
          <a:p>
            <a:r>
              <a:rPr lang="ru-RU" sz="2400" dirty="0" smtClean="0"/>
              <a:t>За </a:t>
            </a:r>
            <a:r>
              <a:rPr lang="ru-RU" sz="2400" dirty="0"/>
              <a:t>правильный ответ очки </a:t>
            </a:r>
            <a:r>
              <a:rPr lang="ru-RU" sz="2400" dirty="0" smtClean="0"/>
              <a:t>прибавляются, </a:t>
            </a:r>
          </a:p>
          <a:p>
            <a:pPr marL="0" indent="0">
              <a:buNone/>
            </a:pPr>
            <a:r>
              <a:rPr lang="ru-RU" sz="2400" dirty="0" smtClean="0"/>
              <a:t>если </a:t>
            </a:r>
            <a:r>
              <a:rPr lang="ru-RU" sz="2400" dirty="0"/>
              <a:t>нет ответа - 0 </a:t>
            </a:r>
            <a:r>
              <a:rPr lang="ru-RU" sz="2400" dirty="0" smtClean="0"/>
              <a:t>очков.</a:t>
            </a:r>
          </a:p>
          <a:p>
            <a:r>
              <a:rPr lang="ru-RU" sz="2400" dirty="0"/>
              <a:t>П</a:t>
            </a:r>
            <a:r>
              <a:rPr lang="ru-RU" sz="2400" dirty="0" smtClean="0"/>
              <a:t>обеждает </a:t>
            </a:r>
            <a:r>
              <a:rPr lang="ru-RU" sz="2400" dirty="0"/>
              <a:t>команда, набравшая </a:t>
            </a:r>
            <a:endParaRPr lang="ru-RU" sz="2400" dirty="0" smtClean="0"/>
          </a:p>
          <a:p>
            <a:pPr marL="0" indent="0">
              <a:buNone/>
            </a:pPr>
            <a:r>
              <a:rPr lang="ru-RU" sz="2400" dirty="0" smtClean="0"/>
              <a:t>большее </a:t>
            </a:r>
            <a:r>
              <a:rPr lang="ru-RU" sz="2400" dirty="0"/>
              <a:t>количество баллов</a:t>
            </a:r>
            <a:r>
              <a:rPr lang="ru-RU" sz="2400" dirty="0" smtClean="0"/>
              <a:t>.</a:t>
            </a:r>
          </a:p>
          <a:p>
            <a:endParaRPr lang="ru-RU" sz="2400" dirty="0"/>
          </a:p>
        </p:txBody>
      </p:sp>
      <p:pic>
        <p:nvPicPr>
          <p:cNvPr id="8" name="Picture 2" descr="https://click-or-die.ru/app/uploads/2021/02/t1-150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12224" y="4445726"/>
            <a:ext cx="3753557" cy="21113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07988" y="404813"/>
            <a:ext cx="11329987" cy="1173162"/>
          </a:xfrm>
        </p:spPr>
        <p:txBody>
          <a:bodyPr/>
          <a:lstStyle/>
          <a:p>
            <a:pPr algn="ctr" eaLnBrk="1" hangingPunct="1">
              <a:defRPr/>
            </a:pPr>
            <a:r>
              <a:rPr lang="ru-RU" altLang="ru-RU" sz="6600" b="1" dirty="0" smtClean="0">
                <a:solidFill>
                  <a:srgbClr val="C00000"/>
                </a:solidFill>
                <a:effectLst>
                  <a:outerShdw blurRad="38100" dist="38100" dir="2700000" algn="tl">
                    <a:srgbClr val="C0C0C0"/>
                  </a:outerShdw>
                </a:effectLst>
                <a:latin typeface="Arial" panose="020B0604020202020204" pitchFamily="34" charset="0"/>
              </a:rPr>
              <a:t>Основной тур</a:t>
            </a:r>
          </a:p>
        </p:txBody>
      </p:sp>
      <p:sp>
        <p:nvSpPr>
          <p:cNvPr id="6149" name="AutoShape 4"/>
          <p:cNvSpPr>
            <a:spLocks noChangeArrowheads="1"/>
          </p:cNvSpPr>
          <p:nvPr/>
        </p:nvSpPr>
        <p:spPr bwMode="auto">
          <a:xfrm>
            <a:off x="1268414" y="1844675"/>
            <a:ext cx="3599556" cy="1201738"/>
          </a:xfrm>
          <a:prstGeom prst="roundRect">
            <a:avLst>
              <a:gd name="adj" fmla="val 16667"/>
            </a:avLst>
          </a:prstGeom>
          <a:solidFill>
            <a:schemeClr val="bg1"/>
          </a:solidFill>
          <a:ln w="76200">
            <a:solidFill>
              <a:srgbClr val="FF0000"/>
            </a:solidFill>
            <a:round/>
            <a:headEnd/>
            <a:tailEnd/>
          </a:ln>
        </p:spPr>
        <p:txBody>
          <a:bodyPr wrap="none" anchor="ctr"/>
          <a:lstStyle/>
          <a:p>
            <a:pPr algn="ctr" eaLnBrk="1" hangingPunct="1">
              <a:lnSpc>
                <a:spcPct val="93000"/>
              </a:lnSpc>
              <a:buClr>
                <a:srgbClr val="000000"/>
              </a:buClr>
              <a:buSzPct val="100000"/>
              <a:buFont typeface="Times New Roman" pitchFamily="18" charset="0"/>
              <a:buNone/>
            </a:pPr>
            <a:r>
              <a:rPr lang="ru-RU" altLang="ru-RU" sz="3200" b="1" dirty="0" smtClean="0"/>
              <a:t>Зарядка для ума</a:t>
            </a:r>
            <a:endParaRPr lang="ru-RU" altLang="ru-RU" sz="3200" b="1" dirty="0"/>
          </a:p>
        </p:txBody>
      </p:sp>
      <p:sp>
        <p:nvSpPr>
          <p:cNvPr id="6150" name="AutoShape 5"/>
          <p:cNvSpPr>
            <a:spLocks noChangeArrowheads="1"/>
          </p:cNvSpPr>
          <p:nvPr/>
        </p:nvSpPr>
        <p:spPr bwMode="auto">
          <a:xfrm>
            <a:off x="1268414" y="3357563"/>
            <a:ext cx="3602036" cy="1201737"/>
          </a:xfrm>
          <a:prstGeom prst="roundRect">
            <a:avLst>
              <a:gd name="adj" fmla="val 16667"/>
            </a:avLst>
          </a:prstGeom>
          <a:solidFill>
            <a:schemeClr val="bg1"/>
          </a:solidFill>
          <a:ln w="76200">
            <a:solidFill>
              <a:srgbClr val="C00000"/>
            </a:solidFill>
            <a:round/>
            <a:headEnd/>
            <a:tailEnd/>
          </a:ln>
        </p:spPr>
        <p:txBody>
          <a:bodyPr wrap="none" anchor="ctr"/>
          <a:lstStyle/>
          <a:p>
            <a:pPr algn="ctr" eaLnBrk="1" hangingPunct="1">
              <a:lnSpc>
                <a:spcPct val="93000"/>
              </a:lnSpc>
              <a:buClr>
                <a:srgbClr val="000000"/>
              </a:buClr>
              <a:buSzPct val="100000"/>
              <a:buFont typeface="Times New Roman" pitchFamily="18" charset="0"/>
              <a:buNone/>
            </a:pPr>
            <a:r>
              <a:rPr lang="ru-RU" altLang="ru-RU" sz="3600" b="1" dirty="0" smtClean="0"/>
              <a:t>   Калькулятор</a:t>
            </a:r>
            <a:endParaRPr lang="ru-RU" altLang="ru-RU" sz="3600" b="1" dirty="0"/>
          </a:p>
        </p:txBody>
      </p:sp>
      <p:sp>
        <p:nvSpPr>
          <p:cNvPr id="6151" name="AutoShape 6"/>
          <p:cNvSpPr>
            <a:spLocks noChangeArrowheads="1"/>
          </p:cNvSpPr>
          <p:nvPr/>
        </p:nvSpPr>
        <p:spPr bwMode="auto">
          <a:xfrm>
            <a:off x="1268414" y="4868862"/>
            <a:ext cx="3627372" cy="1201737"/>
          </a:xfrm>
          <a:prstGeom prst="roundRect">
            <a:avLst>
              <a:gd name="adj" fmla="val 16667"/>
            </a:avLst>
          </a:prstGeom>
          <a:solidFill>
            <a:schemeClr val="bg1"/>
          </a:solidFill>
          <a:ln w="76200">
            <a:solidFill>
              <a:srgbClr val="800000"/>
            </a:solidFill>
            <a:round/>
            <a:headEnd/>
            <a:tailEnd/>
          </a:ln>
        </p:spPr>
        <p:txBody>
          <a:bodyPr wrap="none" anchor="ctr"/>
          <a:lstStyle/>
          <a:p>
            <a:pPr algn="ctr" eaLnBrk="1" hangingPunct="1">
              <a:lnSpc>
                <a:spcPct val="93000"/>
              </a:lnSpc>
              <a:buClr>
                <a:srgbClr val="000000"/>
              </a:buClr>
              <a:buSzPct val="100000"/>
              <a:buFont typeface="Times New Roman" pitchFamily="18" charset="0"/>
              <a:buNone/>
            </a:pPr>
            <a:r>
              <a:rPr lang="ru-RU" altLang="ru-RU" sz="2800" b="1" dirty="0" smtClean="0"/>
              <a:t>Что не умел </a:t>
            </a:r>
          </a:p>
          <a:p>
            <a:pPr algn="ctr" eaLnBrk="1" hangingPunct="1">
              <a:lnSpc>
                <a:spcPct val="93000"/>
              </a:lnSpc>
              <a:buClr>
                <a:srgbClr val="000000"/>
              </a:buClr>
              <a:buSzPct val="100000"/>
              <a:buFont typeface="Times New Roman" pitchFamily="18" charset="0"/>
              <a:buNone/>
            </a:pPr>
            <a:r>
              <a:rPr lang="ru-RU" altLang="ru-RU" sz="2800" b="1" dirty="0" smtClean="0"/>
              <a:t>решать Пифагор </a:t>
            </a:r>
            <a:endParaRPr lang="ru-RU" altLang="ru-RU" sz="2800" b="1" dirty="0"/>
          </a:p>
        </p:txBody>
      </p:sp>
      <p:sp>
        <p:nvSpPr>
          <p:cNvPr id="11276" name="15         AutoShape 12"/>
          <p:cNvSpPr>
            <a:spLocks noChangeArrowheads="1"/>
          </p:cNvSpPr>
          <p:nvPr/>
        </p:nvSpPr>
        <p:spPr bwMode="auto">
          <a:xfrm>
            <a:off x="10417175" y="4797425"/>
            <a:ext cx="1152525" cy="1150938"/>
          </a:xfrm>
          <a:prstGeom prst="octagon">
            <a:avLst>
              <a:gd name="adj" fmla="val 29287"/>
            </a:avLst>
          </a:prstGeom>
          <a:solidFill>
            <a:schemeClr val="bg1"/>
          </a:solidFill>
          <a:ln w="76200">
            <a:solidFill>
              <a:srgbClr val="8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2" action="ppaction://hlinksldjump"/>
              </a:rPr>
              <a:t>500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77" name="14          AutoShape 13"/>
          <p:cNvSpPr>
            <a:spLocks noChangeArrowheads="1"/>
          </p:cNvSpPr>
          <p:nvPr/>
        </p:nvSpPr>
        <p:spPr bwMode="auto">
          <a:xfrm>
            <a:off x="9120188" y="4797425"/>
            <a:ext cx="1152525" cy="1150938"/>
          </a:xfrm>
          <a:prstGeom prst="octagon">
            <a:avLst>
              <a:gd name="adj" fmla="val 29287"/>
            </a:avLst>
          </a:prstGeom>
          <a:solidFill>
            <a:schemeClr val="bg1"/>
          </a:solidFill>
          <a:ln w="76200">
            <a:solidFill>
              <a:srgbClr val="8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3" action="ppaction://hlinksldjump"/>
              </a:rPr>
              <a:t>400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78" name="13             AutoShape 14"/>
          <p:cNvSpPr>
            <a:spLocks noChangeArrowheads="1"/>
          </p:cNvSpPr>
          <p:nvPr/>
        </p:nvSpPr>
        <p:spPr bwMode="auto">
          <a:xfrm>
            <a:off x="7824788" y="4797426"/>
            <a:ext cx="1152525" cy="1150937"/>
          </a:xfrm>
          <a:prstGeom prst="octagon">
            <a:avLst>
              <a:gd name="adj" fmla="val 29287"/>
            </a:avLst>
          </a:prstGeom>
          <a:solidFill>
            <a:schemeClr val="bg1"/>
          </a:solidFill>
          <a:ln w="76200">
            <a:solidFill>
              <a:srgbClr val="8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4" action="ppaction://hlinksldjump"/>
              </a:rPr>
              <a:t>300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79" name="12           AutoShape 15"/>
          <p:cNvSpPr>
            <a:spLocks noChangeArrowheads="1"/>
          </p:cNvSpPr>
          <p:nvPr/>
        </p:nvSpPr>
        <p:spPr bwMode="auto">
          <a:xfrm>
            <a:off x="6527800" y="4797426"/>
            <a:ext cx="1152525" cy="1150937"/>
          </a:xfrm>
          <a:prstGeom prst="octagon">
            <a:avLst>
              <a:gd name="adj" fmla="val 29287"/>
            </a:avLst>
          </a:prstGeom>
          <a:solidFill>
            <a:schemeClr val="bg1"/>
          </a:solidFill>
          <a:ln w="76200">
            <a:solidFill>
              <a:srgbClr val="8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5" action="ppaction://hlinksldjump"/>
              </a:rPr>
              <a:t>200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0" name="11           AutoShape 16"/>
          <p:cNvSpPr>
            <a:spLocks noChangeArrowheads="1"/>
          </p:cNvSpPr>
          <p:nvPr/>
        </p:nvSpPr>
        <p:spPr bwMode="auto">
          <a:xfrm>
            <a:off x="5159375" y="4797426"/>
            <a:ext cx="1152525" cy="1150937"/>
          </a:xfrm>
          <a:prstGeom prst="octagon">
            <a:avLst>
              <a:gd name="adj" fmla="val 29287"/>
            </a:avLst>
          </a:prstGeom>
          <a:solidFill>
            <a:schemeClr val="bg1"/>
          </a:solidFill>
          <a:ln w="76200">
            <a:solidFill>
              <a:srgbClr val="8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6" action="ppaction://hlinksldjump"/>
              </a:rPr>
              <a:t>100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1" name="6         AutoShape 17"/>
          <p:cNvSpPr>
            <a:spLocks noChangeArrowheads="1"/>
          </p:cNvSpPr>
          <p:nvPr/>
        </p:nvSpPr>
        <p:spPr bwMode="auto">
          <a:xfrm>
            <a:off x="5159375" y="3357563"/>
            <a:ext cx="1152525" cy="1150937"/>
          </a:xfrm>
          <a:prstGeom prst="octagon">
            <a:avLst>
              <a:gd name="adj" fmla="val 29287"/>
            </a:avLst>
          </a:prstGeom>
          <a:solidFill>
            <a:schemeClr val="bg1"/>
          </a:solidFill>
          <a:ln w="76200">
            <a:solidFill>
              <a:srgbClr val="C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7" action="ppaction://hlinksldjump"/>
              </a:rPr>
              <a:t>100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2" name="7         AutoShape 18"/>
          <p:cNvSpPr>
            <a:spLocks noChangeArrowheads="1"/>
          </p:cNvSpPr>
          <p:nvPr/>
        </p:nvSpPr>
        <p:spPr bwMode="auto">
          <a:xfrm>
            <a:off x="6456363" y="3357563"/>
            <a:ext cx="1152525" cy="1150937"/>
          </a:xfrm>
          <a:prstGeom prst="octagon">
            <a:avLst>
              <a:gd name="adj" fmla="val 29287"/>
            </a:avLst>
          </a:prstGeom>
          <a:solidFill>
            <a:schemeClr val="bg1"/>
          </a:solidFill>
          <a:ln w="76200">
            <a:solidFill>
              <a:srgbClr val="C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8" action="ppaction://hlinksldjump"/>
              </a:rPr>
              <a:t>200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3" name="8               AutoShape 19"/>
          <p:cNvSpPr>
            <a:spLocks noChangeArrowheads="1"/>
          </p:cNvSpPr>
          <p:nvPr/>
        </p:nvSpPr>
        <p:spPr bwMode="auto">
          <a:xfrm>
            <a:off x="7751763" y="3357563"/>
            <a:ext cx="1152525" cy="1150937"/>
          </a:xfrm>
          <a:prstGeom prst="octagon">
            <a:avLst>
              <a:gd name="adj" fmla="val 29287"/>
            </a:avLst>
          </a:prstGeom>
          <a:solidFill>
            <a:schemeClr val="bg1"/>
          </a:solidFill>
          <a:ln w="76200">
            <a:solidFill>
              <a:srgbClr val="C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9" action="ppaction://hlinksldjump"/>
              </a:rPr>
              <a:t>300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4" name="9          AutoShape 20"/>
          <p:cNvSpPr>
            <a:spLocks noChangeArrowheads="1"/>
          </p:cNvSpPr>
          <p:nvPr/>
        </p:nvSpPr>
        <p:spPr bwMode="auto">
          <a:xfrm>
            <a:off x="9048750" y="3357563"/>
            <a:ext cx="1152525" cy="1150937"/>
          </a:xfrm>
          <a:prstGeom prst="octagon">
            <a:avLst>
              <a:gd name="adj" fmla="val 29287"/>
            </a:avLst>
          </a:prstGeom>
          <a:solidFill>
            <a:schemeClr val="bg1"/>
          </a:solidFill>
          <a:ln w="76200">
            <a:solidFill>
              <a:srgbClr val="C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10" action="ppaction://hlinksldjump"/>
              </a:rPr>
              <a:t>400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5" name="10           AutoShape 21"/>
          <p:cNvSpPr>
            <a:spLocks noChangeArrowheads="1"/>
          </p:cNvSpPr>
          <p:nvPr/>
        </p:nvSpPr>
        <p:spPr bwMode="auto">
          <a:xfrm>
            <a:off x="10344150" y="3322003"/>
            <a:ext cx="1152525" cy="1150937"/>
          </a:xfrm>
          <a:prstGeom prst="octagon">
            <a:avLst>
              <a:gd name="adj" fmla="val 29287"/>
            </a:avLst>
          </a:prstGeom>
          <a:solidFill>
            <a:schemeClr val="bg1"/>
          </a:solidFill>
          <a:ln w="76200">
            <a:solidFill>
              <a:srgbClr val="C0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11" action="ppaction://hlinksldjump"/>
              </a:rPr>
              <a:t>500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6" name="2          AutoShape 22"/>
          <p:cNvSpPr>
            <a:spLocks noChangeArrowheads="1"/>
          </p:cNvSpPr>
          <p:nvPr/>
        </p:nvSpPr>
        <p:spPr bwMode="auto">
          <a:xfrm>
            <a:off x="6383338" y="1844675"/>
            <a:ext cx="1152525" cy="1150937"/>
          </a:xfrm>
          <a:prstGeom prst="octagon">
            <a:avLst>
              <a:gd name="adj" fmla="val 29287"/>
            </a:avLst>
          </a:prstGeom>
          <a:solidFill>
            <a:schemeClr val="bg1"/>
          </a:solidFill>
          <a:ln w="76200">
            <a:solidFill>
              <a:srgbClr val="FF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12" action="ppaction://hlinksldjump"/>
              </a:rPr>
              <a:t>200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7" name="3          AutoShape 23"/>
          <p:cNvSpPr>
            <a:spLocks noChangeArrowheads="1"/>
          </p:cNvSpPr>
          <p:nvPr/>
        </p:nvSpPr>
        <p:spPr bwMode="auto">
          <a:xfrm>
            <a:off x="7680325" y="1844675"/>
            <a:ext cx="1152525" cy="1150938"/>
          </a:xfrm>
          <a:prstGeom prst="octagon">
            <a:avLst>
              <a:gd name="adj" fmla="val 29287"/>
            </a:avLst>
          </a:prstGeom>
          <a:solidFill>
            <a:schemeClr val="bg1"/>
          </a:solidFill>
          <a:ln w="76200">
            <a:solidFill>
              <a:srgbClr val="FF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13" action="ppaction://hlinksldjump"/>
              </a:rPr>
              <a:t>300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8" name="4            AutoShape 24"/>
          <p:cNvSpPr>
            <a:spLocks noChangeArrowheads="1"/>
          </p:cNvSpPr>
          <p:nvPr/>
        </p:nvSpPr>
        <p:spPr bwMode="auto">
          <a:xfrm>
            <a:off x="8975725" y="1844675"/>
            <a:ext cx="1152525" cy="1150938"/>
          </a:xfrm>
          <a:prstGeom prst="octagon">
            <a:avLst>
              <a:gd name="adj" fmla="val 29287"/>
            </a:avLst>
          </a:prstGeom>
          <a:solidFill>
            <a:schemeClr val="bg1"/>
          </a:solidFill>
          <a:ln w="76200">
            <a:solidFill>
              <a:srgbClr val="FF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14" action="ppaction://hlinksldjump"/>
              </a:rPr>
              <a:t>400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11289" name="5            AutoShape 25"/>
          <p:cNvSpPr>
            <a:spLocks noChangeArrowheads="1"/>
          </p:cNvSpPr>
          <p:nvPr/>
        </p:nvSpPr>
        <p:spPr bwMode="auto">
          <a:xfrm>
            <a:off x="10272713" y="1844675"/>
            <a:ext cx="1152525" cy="1150938"/>
          </a:xfrm>
          <a:prstGeom prst="octagon">
            <a:avLst>
              <a:gd name="adj" fmla="val 29287"/>
            </a:avLst>
          </a:prstGeom>
          <a:solidFill>
            <a:schemeClr val="bg1"/>
          </a:solidFill>
          <a:ln w="76200">
            <a:solidFill>
              <a:srgbClr val="FF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hlinkClick r:id="rId15" action="ppaction://hlinksldjump"/>
              </a:rPr>
              <a:t>500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pic>
        <p:nvPicPr>
          <p:cNvPr id="6167" name="Рисунок 6" descr="040ee7be2b08.png">
            <a:hlinkClick r:id="rId16" action="ppaction://hlinksldjump"/>
          </p:cNvPr>
          <p:cNvPicPr>
            <a:picLocks noChangeAspect="1"/>
          </p:cNvPicPr>
          <p:nvPr/>
        </p:nvPicPr>
        <p:blipFill>
          <a:blip r:embed="rId17" cstate="print"/>
          <a:srcRect/>
          <a:stretch>
            <a:fillRect/>
          </a:stretch>
        </p:blipFill>
        <p:spPr bwMode="auto">
          <a:xfrm>
            <a:off x="11209338" y="6092825"/>
            <a:ext cx="431800" cy="425450"/>
          </a:xfrm>
          <a:prstGeom prst="rect">
            <a:avLst/>
          </a:prstGeom>
          <a:noFill/>
          <a:ln w="9525">
            <a:noFill/>
            <a:miter lim="800000"/>
            <a:headEnd/>
            <a:tailEnd/>
          </a:ln>
        </p:spPr>
      </p:pic>
      <p:sp>
        <p:nvSpPr>
          <p:cNvPr id="24" name="2          AutoShape 22"/>
          <p:cNvSpPr>
            <a:spLocks noChangeArrowheads="1"/>
          </p:cNvSpPr>
          <p:nvPr/>
        </p:nvSpPr>
        <p:spPr bwMode="auto">
          <a:xfrm>
            <a:off x="5073015" y="1870075"/>
            <a:ext cx="1152525" cy="1150937"/>
          </a:xfrm>
          <a:prstGeom prst="octagon">
            <a:avLst>
              <a:gd name="adj" fmla="val 29287"/>
            </a:avLst>
          </a:prstGeom>
          <a:solidFill>
            <a:schemeClr val="bg1"/>
          </a:solidFill>
          <a:ln w="76200">
            <a:solidFill>
              <a:srgbClr val="FF0000"/>
            </a:solidFill>
            <a:miter lim="800000"/>
            <a:headEnd/>
            <a:tailEnd/>
          </a:ln>
          <a:effectLst/>
          <a:extLst/>
        </p:spPr>
        <p:txBody>
          <a:bodyPr wrap="none" anchor="ctr"/>
          <a:lstStyle/>
          <a:p>
            <a:pPr algn="ctr" eaLnBrk="1" hangingPunct="1">
              <a:lnSpc>
                <a:spcPct val="93000"/>
              </a:lnSpc>
              <a:buClr>
                <a:srgbClr val="000000"/>
              </a:buClr>
              <a:buSzPct val="100000"/>
              <a:buFont typeface="Times New Roman" panose="02020603050405020304" pitchFamily="18" charset="0"/>
              <a:buNone/>
              <a:defRPr/>
            </a:pPr>
            <a:r>
              <a:rPr lang="ru-RU" altLang="ru-RU" sz="4400" b="1" dirty="0" smtClean="0">
                <a:effectLst>
                  <a:outerShdw blurRad="38100" dist="38100" dir="2700000" algn="tl">
                    <a:srgbClr val="C0C0C0"/>
                  </a:outerShdw>
                </a:effectLst>
                <a:latin typeface="Arial" panose="020B0604020202020204" pitchFamily="34" charset="0"/>
                <a:cs typeface="Arial" panose="020B0604020202020204" pitchFamily="34" charset="0"/>
                <a:hlinkClick r:id="rId18" action="ppaction://hlinksldjump"/>
              </a:rPr>
              <a:t>100</a:t>
            </a:r>
            <a:endParaRPr lang="ru-RU" altLang="ru-RU" sz="4400" b="1" dirty="0">
              <a:effectLst>
                <a:outerShdw blurRad="38100" dist="38100" dir="2700000" algn="tl">
                  <a:srgbClr val="C0C0C0"/>
                </a:outerShdw>
              </a:effectLst>
              <a:latin typeface="Arial" panose="020B0604020202020204" pitchFamily="34" charset="0"/>
              <a:cs typeface="Arial" panose="020B0604020202020204" pitchFamily="34" charset="0"/>
            </a:endParaRPr>
          </a:p>
        </p:txBody>
      </p:sp>
      <p:sp>
        <p:nvSpPr>
          <p:cNvPr id="2" name="Улыбающееся лицо 1"/>
          <p:cNvSpPr/>
          <p:nvPr/>
        </p:nvSpPr>
        <p:spPr>
          <a:xfrm>
            <a:off x="4486487" y="5469730"/>
            <a:ext cx="383963" cy="359123"/>
          </a:xfrm>
          <a:prstGeom prst="smileyFace">
            <a:avLst/>
          </a:prstGeom>
          <a:solidFill>
            <a:srgbClr val="FFFF00"/>
          </a:solidFill>
          <a:ln>
            <a:solidFill>
              <a:srgbClr val="800000"/>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ru-RU"/>
          </a:p>
        </p:txBody>
      </p:sp>
      <p:sp>
        <p:nvSpPr>
          <p:cNvPr id="3" name="Улыбающееся лицо 2">
            <a:hlinkClick r:id="rId19" action="ppaction://hlinksldjump"/>
          </p:cNvPr>
          <p:cNvSpPr/>
          <p:nvPr/>
        </p:nvSpPr>
        <p:spPr>
          <a:xfrm>
            <a:off x="263352" y="6372374"/>
            <a:ext cx="252412" cy="291802"/>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286"/>
                    </p:tgtEl>
                  </p:cond>
                </p:stCondLst>
                <p:endSync evt="end" delay="0">
                  <p:rtn val="all"/>
                </p:endSync>
                <p:childTnLst>
                  <p:par>
                    <p:cTn id="3" fill="hold">
                      <p:stCondLst>
                        <p:cond delay="0"/>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1286"/>
                                        </p:tgtEl>
                                      </p:cBhvr>
                                    </p:animEffect>
                                    <p:set>
                                      <p:cBhvr>
                                        <p:cTn id="7" dur="1" fill="hold">
                                          <p:stCondLst>
                                            <p:cond delay="499"/>
                                          </p:stCondLst>
                                        </p:cTn>
                                        <p:tgtEl>
                                          <p:spTgt spid="11286"/>
                                        </p:tgtEl>
                                        <p:attrNameLst>
                                          <p:attrName>style.visibility</p:attrName>
                                        </p:attrNameLst>
                                      </p:cBhvr>
                                      <p:to>
                                        <p:strVal val="hidden"/>
                                      </p:to>
                                    </p:set>
                                  </p:childTnLst>
                                </p:cTn>
                              </p:par>
                            </p:childTnLst>
                          </p:cTn>
                        </p:par>
                      </p:childTnLst>
                    </p:cTn>
                  </p:par>
                </p:childTnLst>
              </p:cTn>
              <p:nextCondLst>
                <p:cond evt="onClick" delay="0">
                  <p:tgtEl>
                    <p:spTgt spid="11286"/>
                  </p:tgtEl>
                </p:cond>
              </p:nextCondLst>
            </p:seq>
            <p:seq concurrent="1" nextAc="seek">
              <p:cTn id="8" restart="whenNotActive" fill="hold" evtFilter="cancelBubble" nodeType="interactiveSeq">
                <p:stCondLst>
                  <p:cond evt="onClick" delay="0">
                    <p:tgtEl>
                      <p:spTgt spid="11287"/>
                    </p:tgtEl>
                  </p:cond>
                </p:stCondLst>
                <p:endSync evt="end" delay="0">
                  <p:rtn val="all"/>
                </p:endSync>
                <p:childTnLst>
                  <p:par>
                    <p:cTn id="9" fill="hold">
                      <p:stCondLst>
                        <p:cond delay="0"/>
                      </p:stCondLst>
                      <p:childTnLst>
                        <p:par>
                          <p:cTn id="10" fill="hold">
                            <p:stCondLst>
                              <p:cond delay="0"/>
                            </p:stCondLst>
                            <p:childTnLst>
                              <p:par>
                                <p:cTn id="11" presetID="10" presetClass="exit" presetSubtype="0" fill="hold" grpId="0" nodeType="clickEffect">
                                  <p:stCondLst>
                                    <p:cond delay="0"/>
                                  </p:stCondLst>
                                  <p:childTnLst>
                                    <p:animEffect transition="out" filter="fade">
                                      <p:cBhvr>
                                        <p:cTn id="12" dur="500"/>
                                        <p:tgtEl>
                                          <p:spTgt spid="11287"/>
                                        </p:tgtEl>
                                      </p:cBhvr>
                                    </p:animEffect>
                                    <p:set>
                                      <p:cBhvr>
                                        <p:cTn id="13" dur="1" fill="hold">
                                          <p:stCondLst>
                                            <p:cond delay="499"/>
                                          </p:stCondLst>
                                        </p:cTn>
                                        <p:tgtEl>
                                          <p:spTgt spid="11287"/>
                                        </p:tgtEl>
                                        <p:attrNameLst>
                                          <p:attrName>style.visibility</p:attrName>
                                        </p:attrNameLst>
                                      </p:cBhvr>
                                      <p:to>
                                        <p:strVal val="hidden"/>
                                      </p:to>
                                    </p:set>
                                  </p:childTnLst>
                                </p:cTn>
                              </p:par>
                            </p:childTnLst>
                          </p:cTn>
                        </p:par>
                      </p:childTnLst>
                    </p:cTn>
                  </p:par>
                </p:childTnLst>
              </p:cTn>
              <p:nextCondLst>
                <p:cond evt="onClick" delay="0">
                  <p:tgtEl>
                    <p:spTgt spid="11287"/>
                  </p:tgtEl>
                </p:cond>
              </p:nextCondLst>
            </p:seq>
            <p:seq concurrent="1" nextAc="seek">
              <p:cTn id="14" restart="whenNotActive" fill="hold" evtFilter="cancelBubble" nodeType="interactiveSeq">
                <p:stCondLst>
                  <p:cond evt="onClick" delay="0">
                    <p:tgtEl>
                      <p:spTgt spid="11288"/>
                    </p:tgtEl>
                  </p:cond>
                </p:stCondLst>
                <p:endSync evt="end" delay="0">
                  <p:rtn val="all"/>
                </p:endSync>
                <p:childTnLst>
                  <p:par>
                    <p:cTn id="15" fill="hold">
                      <p:stCondLst>
                        <p:cond delay="0"/>
                      </p:stCondLst>
                      <p:childTnLst>
                        <p:par>
                          <p:cTn id="16" fill="hold">
                            <p:stCondLst>
                              <p:cond delay="0"/>
                            </p:stCondLst>
                            <p:childTnLst>
                              <p:par>
                                <p:cTn id="17" presetID="10" presetClass="exit" presetSubtype="0" fill="hold" grpId="0" nodeType="clickEffect">
                                  <p:stCondLst>
                                    <p:cond delay="0"/>
                                  </p:stCondLst>
                                  <p:childTnLst>
                                    <p:animEffect transition="out" filter="fade">
                                      <p:cBhvr>
                                        <p:cTn id="18" dur="500"/>
                                        <p:tgtEl>
                                          <p:spTgt spid="11288"/>
                                        </p:tgtEl>
                                      </p:cBhvr>
                                    </p:animEffect>
                                    <p:set>
                                      <p:cBhvr>
                                        <p:cTn id="19" dur="1" fill="hold">
                                          <p:stCondLst>
                                            <p:cond delay="499"/>
                                          </p:stCondLst>
                                        </p:cTn>
                                        <p:tgtEl>
                                          <p:spTgt spid="11288"/>
                                        </p:tgtEl>
                                        <p:attrNameLst>
                                          <p:attrName>style.visibility</p:attrName>
                                        </p:attrNameLst>
                                      </p:cBhvr>
                                      <p:to>
                                        <p:strVal val="hidden"/>
                                      </p:to>
                                    </p:set>
                                  </p:childTnLst>
                                </p:cTn>
                              </p:par>
                            </p:childTnLst>
                          </p:cTn>
                        </p:par>
                      </p:childTnLst>
                    </p:cTn>
                  </p:par>
                </p:childTnLst>
              </p:cTn>
              <p:nextCondLst>
                <p:cond evt="onClick" delay="0">
                  <p:tgtEl>
                    <p:spTgt spid="11288"/>
                  </p:tgtEl>
                </p:cond>
              </p:nextCondLst>
            </p:seq>
            <p:seq concurrent="1" nextAc="seek">
              <p:cTn id="20" restart="whenNotActive" fill="hold" evtFilter="cancelBubble" nodeType="interactiveSeq">
                <p:stCondLst>
                  <p:cond evt="onClick" delay="0">
                    <p:tgtEl>
                      <p:spTgt spid="11289"/>
                    </p:tgtEl>
                  </p:cond>
                </p:stCondLst>
                <p:endSync evt="end" delay="0">
                  <p:rtn val="all"/>
                </p:endSync>
                <p:childTnLst>
                  <p:par>
                    <p:cTn id="21" fill="hold">
                      <p:stCondLst>
                        <p:cond delay="0"/>
                      </p:stCondLst>
                      <p:childTnLst>
                        <p:par>
                          <p:cTn id="22" fill="hold">
                            <p:stCondLst>
                              <p:cond delay="0"/>
                            </p:stCondLst>
                            <p:childTnLst>
                              <p:par>
                                <p:cTn id="23" presetID="10" presetClass="exit" presetSubtype="0" fill="hold" grpId="0" nodeType="clickEffect">
                                  <p:stCondLst>
                                    <p:cond delay="0"/>
                                  </p:stCondLst>
                                  <p:childTnLst>
                                    <p:animEffect transition="out" filter="fade">
                                      <p:cBhvr>
                                        <p:cTn id="24" dur="500"/>
                                        <p:tgtEl>
                                          <p:spTgt spid="11289"/>
                                        </p:tgtEl>
                                      </p:cBhvr>
                                    </p:animEffect>
                                    <p:set>
                                      <p:cBhvr>
                                        <p:cTn id="25" dur="1" fill="hold">
                                          <p:stCondLst>
                                            <p:cond delay="499"/>
                                          </p:stCondLst>
                                        </p:cTn>
                                        <p:tgtEl>
                                          <p:spTgt spid="11289"/>
                                        </p:tgtEl>
                                        <p:attrNameLst>
                                          <p:attrName>style.visibility</p:attrName>
                                        </p:attrNameLst>
                                      </p:cBhvr>
                                      <p:to>
                                        <p:strVal val="hidden"/>
                                      </p:to>
                                    </p:set>
                                  </p:childTnLst>
                                </p:cTn>
                              </p:par>
                            </p:childTnLst>
                          </p:cTn>
                        </p:par>
                      </p:childTnLst>
                    </p:cTn>
                  </p:par>
                </p:childTnLst>
              </p:cTn>
              <p:nextCondLst>
                <p:cond evt="onClick" delay="0">
                  <p:tgtEl>
                    <p:spTgt spid="11289"/>
                  </p:tgtEl>
                </p:cond>
              </p:nextCondLst>
            </p:seq>
            <p:seq concurrent="1" nextAc="seek">
              <p:cTn id="26" restart="whenNotActive" fill="hold" evtFilter="cancelBubble" nodeType="interactiveSeq">
                <p:stCondLst>
                  <p:cond evt="onClick" delay="0">
                    <p:tgtEl>
                      <p:spTgt spid="11281"/>
                    </p:tgtEl>
                  </p:cond>
                </p:stCondLst>
                <p:endSync evt="end" delay="0">
                  <p:rtn val="all"/>
                </p:endSync>
                <p:childTnLst>
                  <p:par>
                    <p:cTn id="27" fill="hold">
                      <p:stCondLst>
                        <p:cond delay="0"/>
                      </p:stCondLst>
                      <p:childTnLst>
                        <p:par>
                          <p:cTn id="28" fill="hold">
                            <p:stCondLst>
                              <p:cond delay="0"/>
                            </p:stCondLst>
                            <p:childTnLst>
                              <p:par>
                                <p:cTn id="29" presetID="10" presetClass="exit" presetSubtype="0" fill="hold" grpId="0" nodeType="clickEffect">
                                  <p:stCondLst>
                                    <p:cond delay="0"/>
                                  </p:stCondLst>
                                  <p:childTnLst>
                                    <p:animEffect transition="out" filter="fade">
                                      <p:cBhvr>
                                        <p:cTn id="30" dur="500"/>
                                        <p:tgtEl>
                                          <p:spTgt spid="11281"/>
                                        </p:tgtEl>
                                      </p:cBhvr>
                                    </p:animEffect>
                                    <p:set>
                                      <p:cBhvr>
                                        <p:cTn id="31" dur="1" fill="hold">
                                          <p:stCondLst>
                                            <p:cond delay="499"/>
                                          </p:stCondLst>
                                        </p:cTn>
                                        <p:tgtEl>
                                          <p:spTgt spid="11281"/>
                                        </p:tgtEl>
                                        <p:attrNameLst>
                                          <p:attrName>style.visibility</p:attrName>
                                        </p:attrNameLst>
                                      </p:cBhvr>
                                      <p:to>
                                        <p:strVal val="hidden"/>
                                      </p:to>
                                    </p:set>
                                  </p:childTnLst>
                                </p:cTn>
                              </p:par>
                            </p:childTnLst>
                          </p:cTn>
                        </p:par>
                      </p:childTnLst>
                    </p:cTn>
                  </p:par>
                </p:childTnLst>
              </p:cTn>
              <p:nextCondLst>
                <p:cond evt="onClick" delay="0">
                  <p:tgtEl>
                    <p:spTgt spid="11281"/>
                  </p:tgtEl>
                </p:cond>
              </p:nextCondLst>
            </p:seq>
            <p:seq concurrent="1" nextAc="seek">
              <p:cTn id="32" restart="whenNotActive" fill="hold" evtFilter="cancelBubble" nodeType="interactiveSeq">
                <p:stCondLst>
                  <p:cond evt="onClick" delay="0">
                    <p:tgtEl>
                      <p:spTgt spid="11282"/>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0" nodeType="clickEffect">
                                  <p:stCondLst>
                                    <p:cond delay="0"/>
                                  </p:stCondLst>
                                  <p:childTnLst>
                                    <p:animEffect transition="out" filter="fade">
                                      <p:cBhvr>
                                        <p:cTn id="36" dur="500"/>
                                        <p:tgtEl>
                                          <p:spTgt spid="11282"/>
                                        </p:tgtEl>
                                      </p:cBhvr>
                                    </p:animEffect>
                                    <p:set>
                                      <p:cBhvr>
                                        <p:cTn id="37" dur="1" fill="hold">
                                          <p:stCondLst>
                                            <p:cond delay="499"/>
                                          </p:stCondLst>
                                        </p:cTn>
                                        <p:tgtEl>
                                          <p:spTgt spid="11282"/>
                                        </p:tgtEl>
                                        <p:attrNameLst>
                                          <p:attrName>style.visibility</p:attrName>
                                        </p:attrNameLst>
                                      </p:cBhvr>
                                      <p:to>
                                        <p:strVal val="hidden"/>
                                      </p:to>
                                    </p:set>
                                  </p:childTnLst>
                                </p:cTn>
                              </p:par>
                            </p:childTnLst>
                          </p:cTn>
                        </p:par>
                      </p:childTnLst>
                    </p:cTn>
                  </p:par>
                </p:childTnLst>
              </p:cTn>
              <p:nextCondLst>
                <p:cond evt="onClick" delay="0">
                  <p:tgtEl>
                    <p:spTgt spid="11282"/>
                  </p:tgtEl>
                </p:cond>
              </p:nextCondLst>
            </p:seq>
            <p:seq concurrent="1" nextAc="seek">
              <p:cTn id="38" restart="whenNotActive" fill="hold" evtFilter="cancelBubble" nodeType="interactiveSeq">
                <p:stCondLst>
                  <p:cond evt="onClick" delay="0">
                    <p:tgtEl>
                      <p:spTgt spid="11283"/>
                    </p:tgtEl>
                  </p:cond>
                </p:stCondLst>
                <p:endSync evt="end" delay="0">
                  <p:rtn val="all"/>
                </p:endSync>
                <p:childTnLst>
                  <p:par>
                    <p:cTn id="39" fill="hold">
                      <p:stCondLst>
                        <p:cond delay="0"/>
                      </p:stCondLst>
                      <p:childTnLst>
                        <p:par>
                          <p:cTn id="40" fill="hold">
                            <p:stCondLst>
                              <p:cond delay="0"/>
                            </p:stCondLst>
                            <p:childTnLst>
                              <p:par>
                                <p:cTn id="41" presetID="10" presetClass="exit" presetSubtype="0" fill="hold" grpId="0" nodeType="clickEffect">
                                  <p:stCondLst>
                                    <p:cond delay="0"/>
                                  </p:stCondLst>
                                  <p:childTnLst>
                                    <p:animEffect transition="out" filter="fade">
                                      <p:cBhvr>
                                        <p:cTn id="42" dur="500"/>
                                        <p:tgtEl>
                                          <p:spTgt spid="11283"/>
                                        </p:tgtEl>
                                      </p:cBhvr>
                                    </p:animEffect>
                                    <p:set>
                                      <p:cBhvr>
                                        <p:cTn id="43" dur="1" fill="hold">
                                          <p:stCondLst>
                                            <p:cond delay="499"/>
                                          </p:stCondLst>
                                        </p:cTn>
                                        <p:tgtEl>
                                          <p:spTgt spid="11283"/>
                                        </p:tgtEl>
                                        <p:attrNameLst>
                                          <p:attrName>style.visibility</p:attrName>
                                        </p:attrNameLst>
                                      </p:cBhvr>
                                      <p:to>
                                        <p:strVal val="hidden"/>
                                      </p:to>
                                    </p:set>
                                  </p:childTnLst>
                                </p:cTn>
                              </p:par>
                            </p:childTnLst>
                          </p:cTn>
                        </p:par>
                      </p:childTnLst>
                    </p:cTn>
                  </p:par>
                </p:childTnLst>
              </p:cTn>
              <p:nextCondLst>
                <p:cond evt="onClick" delay="0">
                  <p:tgtEl>
                    <p:spTgt spid="11283"/>
                  </p:tgtEl>
                </p:cond>
              </p:nextCondLst>
            </p:seq>
            <p:seq concurrent="1" nextAc="seek">
              <p:cTn id="44" restart="whenNotActive" fill="hold" evtFilter="cancelBubble" nodeType="interactiveSeq">
                <p:stCondLst>
                  <p:cond evt="onClick" delay="0">
                    <p:tgtEl>
                      <p:spTgt spid="11284"/>
                    </p:tgtEl>
                  </p:cond>
                </p:stCondLst>
                <p:endSync evt="end" delay="0">
                  <p:rtn val="all"/>
                </p:endSync>
                <p:childTnLst>
                  <p:par>
                    <p:cTn id="45" fill="hold">
                      <p:stCondLst>
                        <p:cond delay="0"/>
                      </p:stCondLst>
                      <p:childTnLst>
                        <p:par>
                          <p:cTn id="46" fill="hold">
                            <p:stCondLst>
                              <p:cond delay="0"/>
                            </p:stCondLst>
                            <p:childTnLst>
                              <p:par>
                                <p:cTn id="47" presetID="10" presetClass="exit" presetSubtype="0" fill="hold" grpId="0" nodeType="clickEffect">
                                  <p:stCondLst>
                                    <p:cond delay="0"/>
                                  </p:stCondLst>
                                  <p:childTnLst>
                                    <p:animEffect transition="out" filter="fade">
                                      <p:cBhvr>
                                        <p:cTn id="48" dur="500"/>
                                        <p:tgtEl>
                                          <p:spTgt spid="11284"/>
                                        </p:tgtEl>
                                      </p:cBhvr>
                                    </p:animEffect>
                                    <p:set>
                                      <p:cBhvr>
                                        <p:cTn id="49" dur="1" fill="hold">
                                          <p:stCondLst>
                                            <p:cond delay="499"/>
                                          </p:stCondLst>
                                        </p:cTn>
                                        <p:tgtEl>
                                          <p:spTgt spid="11284"/>
                                        </p:tgtEl>
                                        <p:attrNameLst>
                                          <p:attrName>style.visibility</p:attrName>
                                        </p:attrNameLst>
                                      </p:cBhvr>
                                      <p:to>
                                        <p:strVal val="hidden"/>
                                      </p:to>
                                    </p:set>
                                  </p:childTnLst>
                                </p:cTn>
                              </p:par>
                            </p:childTnLst>
                          </p:cTn>
                        </p:par>
                      </p:childTnLst>
                    </p:cTn>
                  </p:par>
                </p:childTnLst>
              </p:cTn>
              <p:nextCondLst>
                <p:cond evt="onClick" delay="0">
                  <p:tgtEl>
                    <p:spTgt spid="11284"/>
                  </p:tgtEl>
                </p:cond>
              </p:nextCondLst>
            </p:seq>
            <p:seq concurrent="1" nextAc="seek">
              <p:cTn id="50" restart="whenNotActive" fill="hold" evtFilter="cancelBubble" nodeType="interactiveSeq">
                <p:stCondLst>
                  <p:cond evt="onClick" delay="0">
                    <p:tgtEl>
                      <p:spTgt spid="11285"/>
                    </p:tgtEl>
                  </p:cond>
                </p:stCondLst>
                <p:endSync evt="end" delay="0">
                  <p:rtn val="all"/>
                </p:endSync>
                <p:childTnLst>
                  <p:par>
                    <p:cTn id="51" fill="hold">
                      <p:stCondLst>
                        <p:cond delay="0"/>
                      </p:stCondLst>
                      <p:childTnLst>
                        <p:par>
                          <p:cTn id="52" fill="hold">
                            <p:stCondLst>
                              <p:cond delay="0"/>
                            </p:stCondLst>
                            <p:childTnLst>
                              <p:par>
                                <p:cTn id="53" presetID="10" presetClass="exit" presetSubtype="0" fill="hold" grpId="0" nodeType="clickEffect">
                                  <p:stCondLst>
                                    <p:cond delay="0"/>
                                  </p:stCondLst>
                                  <p:childTnLst>
                                    <p:animEffect transition="out" filter="fade">
                                      <p:cBhvr>
                                        <p:cTn id="54" dur="500"/>
                                        <p:tgtEl>
                                          <p:spTgt spid="11285"/>
                                        </p:tgtEl>
                                      </p:cBhvr>
                                    </p:animEffect>
                                    <p:set>
                                      <p:cBhvr>
                                        <p:cTn id="55" dur="1" fill="hold">
                                          <p:stCondLst>
                                            <p:cond delay="499"/>
                                          </p:stCondLst>
                                        </p:cTn>
                                        <p:tgtEl>
                                          <p:spTgt spid="11285"/>
                                        </p:tgtEl>
                                        <p:attrNameLst>
                                          <p:attrName>style.visibility</p:attrName>
                                        </p:attrNameLst>
                                      </p:cBhvr>
                                      <p:to>
                                        <p:strVal val="hidden"/>
                                      </p:to>
                                    </p:set>
                                  </p:childTnLst>
                                </p:cTn>
                              </p:par>
                            </p:childTnLst>
                          </p:cTn>
                        </p:par>
                      </p:childTnLst>
                    </p:cTn>
                  </p:par>
                </p:childTnLst>
              </p:cTn>
              <p:nextCondLst>
                <p:cond evt="onClick" delay="0">
                  <p:tgtEl>
                    <p:spTgt spid="11285"/>
                  </p:tgtEl>
                </p:cond>
              </p:nextCondLst>
            </p:seq>
            <p:seq concurrent="1" nextAc="seek">
              <p:cTn id="56" restart="whenNotActive" fill="hold" evtFilter="cancelBubble" nodeType="interactiveSeq">
                <p:stCondLst>
                  <p:cond evt="onClick" delay="0">
                    <p:tgtEl>
                      <p:spTgt spid="11280"/>
                    </p:tgtEl>
                  </p:cond>
                </p:stCondLst>
                <p:endSync evt="end" delay="0">
                  <p:rtn val="all"/>
                </p:endSync>
                <p:childTnLst>
                  <p:par>
                    <p:cTn id="57" fill="hold">
                      <p:stCondLst>
                        <p:cond delay="0"/>
                      </p:stCondLst>
                      <p:childTnLst>
                        <p:par>
                          <p:cTn id="58" fill="hold">
                            <p:stCondLst>
                              <p:cond delay="0"/>
                            </p:stCondLst>
                            <p:childTnLst>
                              <p:par>
                                <p:cTn id="59" presetID="10" presetClass="exit" presetSubtype="0" fill="hold" grpId="0" nodeType="clickEffect">
                                  <p:stCondLst>
                                    <p:cond delay="0"/>
                                  </p:stCondLst>
                                  <p:childTnLst>
                                    <p:animEffect transition="out" filter="fade">
                                      <p:cBhvr>
                                        <p:cTn id="60" dur="500"/>
                                        <p:tgtEl>
                                          <p:spTgt spid="11280"/>
                                        </p:tgtEl>
                                      </p:cBhvr>
                                    </p:animEffect>
                                    <p:set>
                                      <p:cBhvr>
                                        <p:cTn id="61" dur="1" fill="hold">
                                          <p:stCondLst>
                                            <p:cond delay="499"/>
                                          </p:stCondLst>
                                        </p:cTn>
                                        <p:tgtEl>
                                          <p:spTgt spid="11280"/>
                                        </p:tgtEl>
                                        <p:attrNameLst>
                                          <p:attrName>style.visibility</p:attrName>
                                        </p:attrNameLst>
                                      </p:cBhvr>
                                      <p:to>
                                        <p:strVal val="hidden"/>
                                      </p:to>
                                    </p:set>
                                  </p:childTnLst>
                                </p:cTn>
                              </p:par>
                            </p:childTnLst>
                          </p:cTn>
                        </p:par>
                      </p:childTnLst>
                    </p:cTn>
                  </p:par>
                </p:childTnLst>
              </p:cTn>
              <p:nextCondLst>
                <p:cond evt="onClick" delay="0">
                  <p:tgtEl>
                    <p:spTgt spid="11280"/>
                  </p:tgtEl>
                </p:cond>
              </p:nextCondLst>
            </p:seq>
            <p:seq concurrent="1" nextAc="seek">
              <p:cTn id="62" restart="whenNotActive" fill="hold" evtFilter="cancelBubble" nodeType="interactiveSeq">
                <p:stCondLst>
                  <p:cond evt="onClick" delay="0">
                    <p:tgtEl>
                      <p:spTgt spid="11279"/>
                    </p:tgtEl>
                  </p:cond>
                </p:stCondLst>
                <p:endSync evt="end" delay="0">
                  <p:rtn val="all"/>
                </p:endSync>
                <p:childTnLst>
                  <p:par>
                    <p:cTn id="63" fill="hold">
                      <p:stCondLst>
                        <p:cond delay="0"/>
                      </p:stCondLst>
                      <p:childTnLst>
                        <p:par>
                          <p:cTn id="64" fill="hold">
                            <p:stCondLst>
                              <p:cond delay="0"/>
                            </p:stCondLst>
                            <p:childTnLst>
                              <p:par>
                                <p:cTn id="65" presetID="10" presetClass="exit" presetSubtype="0" fill="hold" grpId="0" nodeType="clickEffect">
                                  <p:stCondLst>
                                    <p:cond delay="0"/>
                                  </p:stCondLst>
                                  <p:childTnLst>
                                    <p:animEffect transition="out" filter="fade">
                                      <p:cBhvr>
                                        <p:cTn id="66" dur="500"/>
                                        <p:tgtEl>
                                          <p:spTgt spid="11279"/>
                                        </p:tgtEl>
                                      </p:cBhvr>
                                    </p:animEffect>
                                    <p:set>
                                      <p:cBhvr>
                                        <p:cTn id="67" dur="1" fill="hold">
                                          <p:stCondLst>
                                            <p:cond delay="499"/>
                                          </p:stCondLst>
                                        </p:cTn>
                                        <p:tgtEl>
                                          <p:spTgt spid="11279"/>
                                        </p:tgtEl>
                                        <p:attrNameLst>
                                          <p:attrName>style.visibility</p:attrName>
                                        </p:attrNameLst>
                                      </p:cBhvr>
                                      <p:to>
                                        <p:strVal val="hidden"/>
                                      </p:to>
                                    </p:set>
                                  </p:childTnLst>
                                </p:cTn>
                              </p:par>
                            </p:childTnLst>
                          </p:cTn>
                        </p:par>
                      </p:childTnLst>
                    </p:cTn>
                  </p:par>
                </p:childTnLst>
              </p:cTn>
              <p:nextCondLst>
                <p:cond evt="onClick" delay="0">
                  <p:tgtEl>
                    <p:spTgt spid="11279"/>
                  </p:tgtEl>
                </p:cond>
              </p:nextCondLst>
            </p:seq>
            <p:seq concurrent="1" nextAc="seek">
              <p:cTn id="68" restart="whenNotActive" fill="hold" evtFilter="cancelBubble" nodeType="interactiveSeq">
                <p:stCondLst>
                  <p:cond evt="onClick" delay="0">
                    <p:tgtEl>
                      <p:spTgt spid="11278"/>
                    </p:tgtEl>
                  </p:cond>
                </p:stCondLst>
                <p:endSync evt="end" delay="0">
                  <p:rtn val="all"/>
                </p:endSync>
                <p:childTnLst>
                  <p:par>
                    <p:cTn id="69" fill="hold">
                      <p:stCondLst>
                        <p:cond delay="0"/>
                      </p:stCondLst>
                      <p:childTnLst>
                        <p:par>
                          <p:cTn id="70" fill="hold">
                            <p:stCondLst>
                              <p:cond delay="0"/>
                            </p:stCondLst>
                            <p:childTnLst>
                              <p:par>
                                <p:cTn id="71" presetID="10" presetClass="exit" presetSubtype="0" fill="hold" grpId="0" nodeType="clickEffect">
                                  <p:stCondLst>
                                    <p:cond delay="0"/>
                                  </p:stCondLst>
                                  <p:childTnLst>
                                    <p:animEffect transition="out" filter="fade">
                                      <p:cBhvr>
                                        <p:cTn id="72" dur="500"/>
                                        <p:tgtEl>
                                          <p:spTgt spid="11278"/>
                                        </p:tgtEl>
                                      </p:cBhvr>
                                    </p:animEffect>
                                    <p:set>
                                      <p:cBhvr>
                                        <p:cTn id="73" dur="1" fill="hold">
                                          <p:stCondLst>
                                            <p:cond delay="499"/>
                                          </p:stCondLst>
                                        </p:cTn>
                                        <p:tgtEl>
                                          <p:spTgt spid="11278"/>
                                        </p:tgtEl>
                                        <p:attrNameLst>
                                          <p:attrName>style.visibility</p:attrName>
                                        </p:attrNameLst>
                                      </p:cBhvr>
                                      <p:to>
                                        <p:strVal val="hidden"/>
                                      </p:to>
                                    </p:set>
                                  </p:childTnLst>
                                </p:cTn>
                              </p:par>
                            </p:childTnLst>
                          </p:cTn>
                        </p:par>
                      </p:childTnLst>
                    </p:cTn>
                  </p:par>
                </p:childTnLst>
              </p:cTn>
              <p:nextCondLst>
                <p:cond evt="onClick" delay="0">
                  <p:tgtEl>
                    <p:spTgt spid="11278"/>
                  </p:tgtEl>
                </p:cond>
              </p:nextCondLst>
            </p:seq>
            <p:seq concurrent="1" nextAc="seek">
              <p:cTn id="74" restart="whenNotActive" fill="hold" evtFilter="cancelBubble" nodeType="interactiveSeq">
                <p:stCondLst>
                  <p:cond evt="onClick" delay="0">
                    <p:tgtEl>
                      <p:spTgt spid="11277"/>
                    </p:tgtEl>
                  </p:cond>
                </p:stCondLst>
                <p:endSync evt="end" delay="0">
                  <p:rtn val="all"/>
                </p:endSync>
                <p:childTnLst>
                  <p:par>
                    <p:cTn id="75" fill="hold">
                      <p:stCondLst>
                        <p:cond delay="0"/>
                      </p:stCondLst>
                      <p:childTnLst>
                        <p:par>
                          <p:cTn id="76" fill="hold">
                            <p:stCondLst>
                              <p:cond delay="0"/>
                            </p:stCondLst>
                            <p:childTnLst>
                              <p:par>
                                <p:cTn id="77" presetID="10" presetClass="exit" presetSubtype="0" fill="hold" grpId="0" nodeType="clickEffect">
                                  <p:stCondLst>
                                    <p:cond delay="0"/>
                                  </p:stCondLst>
                                  <p:childTnLst>
                                    <p:animEffect transition="out" filter="fade">
                                      <p:cBhvr>
                                        <p:cTn id="78" dur="500"/>
                                        <p:tgtEl>
                                          <p:spTgt spid="11277"/>
                                        </p:tgtEl>
                                      </p:cBhvr>
                                    </p:animEffect>
                                    <p:set>
                                      <p:cBhvr>
                                        <p:cTn id="79" dur="1" fill="hold">
                                          <p:stCondLst>
                                            <p:cond delay="499"/>
                                          </p:stCondLst>
                                        </p:cTn>
                                        <p:tgtEl>
                                          <p:spTgt spid="11277"/>
                                        </p:tgtEl>
                                        <p:attrNameLst>
                                          <p:attrName>style.visibility</p:attrName>
                                        </p:attrNameLst>
                                      </p:cBhvr>
                                      <p:to>
                                        <p:strVal val="hidden"/>
                                      </p:to>
                                    </p:set>
                                  </p:childTnLst>
                                </p:cTn>
                              </p:par>
                            </p:childTnLst>
                          </p:cTn>
                        </p:par>
                      </p:childTnLst>
                    </p:cTn>
                  </p:par>
                </p:childTnLst>
              </p:cTn>
              <p:nextCondLst>
                <p:cond evt="onClick" delay="0">
                  <p:tgtEl>
                    <p:spTgt spid="11277"/>
                  </p:tgtEl>
                </p:cond>
              </p:nextCondLst>
            </p:seq>
            <p:seq concurrent="1" nextAc="seek">
              <p:cTn id="80" restart="whenNotActive" fill="hold" evtFilter="cancelBubble" nodeType="interactiveSeq">
                <p:stCondLst>
                  <p:cond evt="onClick" delay="0">
                    <p:tgtEl>
                      <p:spTgt spid="11276"/>
                    </p:tgtEl>
                  </p:cond>
                </p:stCondLst>
                <p:endSync evt="end" delay="0">
                  <p:rtn val="all"/>
                </p:endSync>
                <p:childTnLst>
                  <p:par>
                    <p:cTn id="81" fill="hold">
                      <p:stCondLst>
                        <p:cond delay="0"/>
                      </p:stCondLst>
                      <p:childTnLst>
                        <p:par>
                          <p:cTn id="82" fill="hold">
                            <p:stCondLst>
                              <p:cond delay="0"/>
                            </p:stCondLst>
                            <p:childTnLst>
                              <p:par>
                                <p:cTn id="83" presetID="10" presetClass="exit" presetSubtype="0" fill="hold" grpId="0" nodeType="clickEffect">
                                  <p:stCondLst>
                                    <p:cond delay="0"/>
                                  </p:stCondLst>
                                  <p:childTnLst>
                                    <p:animEffect transition="out" filter="fade">
                                      <p:cBhvr>
                                        <p:cTn id="84" dur="500"/>
                                        <p:tgtEl>
                                          <p:spTgt spid="11276"/>
                                        </p:tgtEl>
                                      </p:cBhvr>
                                    </p:animEffect>
                                    <p:set>
                                      <p:cBhvr>
                                        <p:cTn id="85" dur="1" fill="hold">
                                          <p:stCondLst>
                                            <p:cond delay="499"/>
                                          </p:stCondLst>
                                        </p:cTn>
                                        <p:tgtEl>
                                          <p:spTgt spid="11276"/>
                                        </p:tgtEl>
                                        <p:attrNameLst>
                                          <p:attrName>style.visibility</p:attrName>
                                        </p:attrNameLst>
                                      </p:cBhvr>
                                      <p:to>
                                        <p:strVal val="hidden"/>
                                      </p:to>
                                    </p:set>
                                  </p:childTnLst>
                                </p:cTn>
                              </p:par>
                            </p:childTnLst>
                          </p:cTn>
                        </p:par>
                      </p:childTnLst>
                    </p:cTn>
                  </p:par>
                </p:childTnLst>
              </p:cTn>
              <p:nextCondLst>
                <p:cond evt="onClick" delay="0">
                  <p:tgtEl>
                    <p:spTgt spid="11276"/>
                  </p:tgtEl>
                </p:cond>
              </p:nextCondLst>
            </p:seq>
            <p:seq concurrent="1" nextAc="seek">
              <p:cTn id="86" restart="whenNotActive" fill="hold" evtFilter="cancelBubble" nodeType="interactiveSeq">
                <p:stCondLst>
                  <p:cond evt="onClick" delay="0">
                    <p:tgtEl>
                      <p:spTgt spid="24"/>
                    </p:tgtEl>
                  </p:cond>
                </p:stCondLst>
                <p:endSync evt="end" delay="0">
                  <p:rtn val="all"/>
                </p:endSync>
                <p:childTnLst>
                  <p:par>
                    <p:cTn id="87" fill="hold">
                      <p:stCondLst>
                        <p:cond delay="0"/>
                      </p:stCondLst>
                      <p:childTnLst>
                        <p:par>
                          <p:cTn id="88" fill="hold">
                            <p:stCondLst>
                              <p:cond delay="0"/>
                            </p:stCondLst>
                            <p:childTnLst>
                              <p:par>
                                <p:cTn id="89" presetID="10" presetClass="exit" presetSubtype="0" fill="hold" grpId="0" nodeType="clickEffect">
                                  <p:stCondLst>
                                    <p:cond delay="0"/>
                                  </p:stCondLst>
                                  <p:childTnLst>
                                    <p:animEffect transition="out" filter="fade">
                                      <p:cBhvr>
                                        <p:cTn id="90" dur="500"/>
                                        <p:tgtEl>
                                          <p:spTgt spid="24"/>
                                        </p:tgtEl>
                                      </p:cBhvr>
                                    </p:animEffect>
                                    <p:set>
                                      <p:cBhvr>
                                        <p:cTn id="91"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11276" grpId="0" animBg="1"/>
      <p:bldP spid="11277" grpId="0" animBg="1"/>
      <p:bldP spid="11278" grpId="0" animBg="1"/>
      <p:bldP spid="11279" grpId="0" animBg="1"/>
      <p:bldP spid="11280" grpId="0" animBg="1"/>
      <p:bldP spid="11281" grpId="0" animBg="1"/>
      <p:bldP spid="11282" grpId="0" animBg="1"/>
      <p:bldP spid="11283" grpId="0" animBg="1"/>
      <p:bldP spid="11284" grpId="0" animBg="1"/>
      <p:bldP spid="11285" grpId="0" animBg="1"/>
      <p:bldP spid="11286" grpId="0" animBg="1"/>
      <p:bldP spid="11287" grpId="0" animBg="1"/>
      <p:bldP spid="11288" grpId="0" animBg="1"/>
      <p:bldP spid="11289" grpId="0" animBg="1"/>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a:xfrm>
            <a:off x="884237" y="419100"/>
            <a:ext cx="10972800" cy="1143000"/>
          </a:xfrm>
        </p:spPr>
        <p:txBody>
          <a:bodyPr>
            <a:normAutofit/>
          </a:bodyPr>
          <a:lstStyle/>
          <a:p>
            <a:pPr algn="ctr" eaLnBrk="1" hangingPunct="1"/>
            <a:r>
              <a:rPr lang="ru-RU" altLang="ru-RU" sz="5400" b="1" dirty="0" smtClean="0">
                <a:solidFill>
                  <a:srgbClr val="9933FF"/>
                </a:solidFill>
                <a:latin typeface="Arial" charset="0"/>
              </a:rPr>
              <a:t>Задачи </a:t>
            </a:r>
            <a:endParaRPr lang="ru-RU" altLang="ru-RU" sz="6600" b="1" dirty="0" smtClean="0">
              <a:latin typeface="Arial" charset="0"/>
            </a:endParaRPr>
          </a:p>
        </p:txBody>
      </p:sp>
      <p:sp>
        <p:nvSpPr>
          <p:cNvPr id="7172" name="Rectangle 3"/>
          <p:cNvSpPr>
            <a:spLocks noGrp="1" noChangeArrowheads="1"/>
          </p:cNvSpPr>
          <p:nvPr>
            <p:ph idx="1"/>
          </p:nvPr>
        </p:nvSpPr>
        <p:spPr>
          <a:xfrm>
            <a:off x="2557784" y="1628800"/>
            <a:ext cx="8450263" cy="4679950"/>
          </a:xfrm>
        </p:spPr>
        <p:txBody>
          <a:bodyPr>
            <a:normAutofit/>
          </a:bodyPr>
          <a:lstStyle/>
          <a:p>
            <a:pPr marL="0" indent="0" algn="ctr">
              <a:buFontTx/>
              <a:buNone/>
            </a:pPr>
            <a:r>
              <a:rPr lang="ru-RU" altLang="ru-RU" sz="4800" dirty="0" smtClean="0">
                <a:latin typeface="Times New Roman" pitchFamily="18" charset="0"/>
                <a:cs typeface="Times New Roman" pitchFamily="18" charset="0"/>
              </a:rPr>
              <a:t>Какой </a:t>
            </a:r>
            <a:r>
              <a:rPr lang="ru-RU" altLang="ru-RU" sz="4800" dirty="0">
                <a:latin typeface="Times New Roman" pitchFamily="18" charset="0"/>
                <a:cs typeface="Times New Roman" pitchFamily="18" charset="0"/>
              </a:rPr>
              <a:t>знак надо поставить между 2 и 3, чтобы число стало больше 2, но меньше 3? </a:t>
            </a:r>
          </a:p>
        </p:txBody>
      </p:sp>
      <p:sp>
        <p:nvSpPr>
          <p:cNvPr id="2" name="Rectangle 4"/>
          <p:cNvSpPr>
            <a:spLocks noChangeArrowheads="1"/>
          </p:cNvSpPr>
          <p:nvPr/>
        </p:nvSpPr>
        <p:spPr bwMode="auto">
          <a:xfrm>
            <a:off x="10344472" y="476672"/>
            <a:ext cx="1327150" cy="857250"/>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54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100</a:t>
            </a:r>
          </a:p>
        </p:txBody>
      </p:sp>
      <p:pic>
        <p:nvPicPr>
          <p:cNvPr id="7176" name="Рисунок 6" descr="040ee7be2b08.png">
            <a:hlinkClick r:id="rId2" action="ppaction://hlinksldjump"/>
          </p:cNvPr>
          <p:cNvPicPr>
            <a:picLocks noChangeAspect="1"/>
          </p:cNvPicPr>
          <p:nvPr/>
        </p:nvPicPr>
        <p:blipFill>
          <a:blip r:embed="rId3" cstate="print"/>
          <a:srcRect/>
          <a:stretch>
            <a:fillRect/>
          </a:stretch>
        </p:blipFill>
        <p:spPr bwMode="auto">
          <a:xfrm>
            <a:off x="11008047" y="5840634"/>
            <a:ext cx="720725" cy="709612"/>
          </a:xfrm>
          <a:prstGeom prst="rect">
            <a:avLst/>
          </a:prstGeom>
          <a:noFill/>
          <a:ln w="9525">
            <a:noFill/>
            <a:miter lim="800000"/>
            <a:headEnd/>
            <a:tailEnd/>
          </a:ln>
        </p:spPr>
      </p:pic>
      <p:sp>
        <p:nvSpPr>
          <p:cNvPr id="9" name="Rectangle 7"/>
          <p:cNvSpPr>
            <a:spLocks noChangeArrowheads="1"/>
          </p:cNvSpPr>
          <p:nvPr/>
        </p:nvSpPr>
        <p:spPr bwMode="auto">
          <a:xfrm>
            <a:off x="4872038" y="5084763"/>
            <a:ext cx="2951001"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smtClean="0">
                <a:solidFill>
                  <a:srgbClr val="0000FF"/>
                </a:solidFill>
                <a:effectLst>
                  <a:outerShdw blurRad="38100" dist="38100" dir="2700000" algn="tl">
                    <a:srgbClr val="C0C0C0"/>
                  </a:outerShdw>
                </a:effectLst>
                <a:cs typeface="Arial" charset="0"/>
              </a:rPr>
              <a:t>Ответ: 2,3</a:t>
            </a:r>
            <a:endParaRPr lang="en-US" altLang="ru-RU" sz="4400" b="1" dirty="0">
              <a:solidFill>
                <a:srgbClr val="0000FF"/>
              </a:solidFill>
              <a:effectLst>
                <a:outerShdw blurRad="38100" dist="38100" dir="2700000" algn="tl">
                  <a:srgbClr val="C0C0C0"/>
                </a:outerShdw>
              </a:effectLst>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Grp="1" noChangeArrowheads="1"/>
          </p:cNvSpPr>
          <p:nvPr>
            <p:ph type="title"/>
          </p:nvPr>
        </p:nvSpPr>
        <p:spPr/>
        <p:txBody>
          <a:bodyPr>
            <a:normAutofit/>
          </a:bodyPr>
          <a:lstStyle/>
          <a:p>
            <a:pPr algn="ctr" eaLnBrk="1" hangingPunct="1"/>
            <a:r>
              <a:rPr lang="ru-RU" altLang="ru-RU" sz="5400" b="1" dirty="0" smtClean="0">
                <a:solidFill>
                  <a:srgbClr val="9933FF"/>
                </a:solidFill>
                <a:latin typeface="Arial" charset="0"/>
              </a:rPr>
              <a:t>Задачи</a:t>
            </a:r>
          </a:p>
        </p:txBody>
      </p:sp>
      <p:sp>
        <p:nvSpPr>
          <p:cNvPr id="8196" name="Rectangle 3"/>
          <p:cNvSpPr>
            <a:spLocks noGrp="1" noChangeArrowheads="1"/>
          </p:cNvSpPr>
          <p:nvPr>
            <p:ph idx="1"/>
          </p:nvPr>
        </p:nvSpPr>
        <p:spPr>
          <a:xfrm>
            <a:off x="2486347" y="1333922"/>
            <a:ext cx="8521700" cy="4845050"/>
          </a:xfrm>
        </p:spPr>
        <p:txBody>
          <a:bodyPr/>
          <a:lstStyle/>
          <a:p>
            <a:pPr marL="0" indent="0" algn="ctr">
              <a:buFontTx/>
              <a:buNone/>
            </a:pPr>
            <a:r>
              <a:rPr lang="ru-RU" altLang="ru-RU" sz="4400" dirty="0">
                <a:latin typeface="Times New Roman" pitchFamily="18" charset="0"/>
                <a:cs typeface="Times New Roman" pitchFamily="18" charset="0"/>
              </a:rPr>
              <a:t>В первой корзине 20,5кг ягод, во второй 17,2кг ягод. </a:t>
            </a:r>
          </a:p>
          <a:p>
            <a:pPr marL="0" indent="0" algn="ctr">
              <a:buFontTx/>
              <a:buNone/>
            </a:pPr>
            <a:r>
              <a:rPr lang="ru-RU" altLang="ru-RU" sz="4400" dirty="0">
                <a:latin typeface="Times New Roman" pitchFamily="18" charset="0"/>
                <a:cs typeface="Times New Roman" pitchFamily="18" charset="0"/>
              </a:rPr>
              <a:t>Сколько ягод в двух корзинах </a:t>
            </a:r>
          </a:p>
          <a:p>
            <a:pPr marL="0" indent="0" algn="ctr">
              <a:buFontTx/>
              <a:buNone/>
            </a:pPr>
            <a:r>
              <a:rPr lang="ru-RU" altLang="ru-RU" sz="4400" dirty="0">
                <a:latin typeface="Times New Roman" pitchFamily="18" charset="0"/>
                <a:cs typeface="Times New Roman" pitchFamily="18" charset="0"/>
              </a:rPr>
              <a:t>и на сколько  во второй корзине ягод меньше, чем в первой? </a:t>
            </a:r>
            <a:endParaRPr lang="ru-RU" altLang="ru-RU" sz="4400" b="1" dirty="0" smtClean="0">
              <a:latin typeface="Arial" charset="0"/>
            </a:endParaRPr>
          </a:p>
        </p:txBody>
      </p:sp>
      <p:sp>
        <p:nvSpPr>
          <p:cNvPr id="15364" name="Rectangle 4"/>
          <p:cNvSpPr>
            <a:spLocks noChangeArrowheads="1"/>
          </p:cNvSpPr>
          <p:nvPr/>
        </p:nvSpPr>
        <p:spPr bwMode="auto">
          <a:xfrm>
            <a:off x="10344472" y="476672"/>
            <a:ext cx="1327150" cy="857250"/>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54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200</a:t>
            </a:r>
          </a:p>
        </p:txBody>
      </p:sp>
      <p:pic>
        <p:nvPicPr>
          <p:cNvPr id="8200" name="Рисунок 6" descr="040ee7be2b08.png">
            <a:hlinkClick r:id="rId2" action="ppaction://hlinksldjump"/>
          </p:cNvPr>
          <p:cNvPicPr>
            <a:picLocks noChangeAspect="1"/>
          </p:cNvPicPr>
          <p:nvPr/>
        </p:nvPicPr>
        <p:blipFill>
          <a:blip r:embed="rId3" cstate="print"/>
          <a:srcRect/>
          <a:stretch>
            <a:fillRect/>
          </a:stretch>
        </p:blipFill>
        <p:spPr bwMode="auto">
          <a:xfrm>
            <a:off x="11210126" y="5924562"/>
            <a:ext cx="720725" cy="709612"/>
          </a:xfrm>
          <a:prstGeom prst="rect">
            <a:avLst/>
          </a:prstGeom>
          <a:noFill/>
          <a:ln w="9525">
            <a:noFill/>
            <a:miter lim="800000"/>
            <a:headEnd/>
            <a:tailEnd/>
          </a:ln>
        </p:spPr>
      </p:pic>
      <p:sp>
        <p:nvSpPr>
          <p:cNvPr id="9" name="Rectangle 6"/>
          <p:cNvSpPr>
            <a:spLocks noChangeArrowheads="1"/>
          </p:cNvSpPr>
          <p:nvPr/>
        </p:nvSpPr>
        <p:spPr bwMode="auto">
          <a:xfrm>
            <a:off x="3071664" y="5320945"/>
            <a:ext cx="7628110" cy="1180003"/>
          </a:xfrm>
          <a:prstGeom prst="rect">
            <a:avLst/>
          </a:prstGeom>
          <a:noFill/>
          <a:ln>
            <a:noFill/>
          </a:ln>
          <a:effectLst/>
          <a:extLst/>
        </p:spPr>
        <p:txBody>
          <a:bodyPr wrap="square">
            <a:spAutoFit/>
          </a:bodyPr>
          <a:lstStyle/>
          <a:p>
            <a:pPr eaLnBrk="1" hangingPunct="1">
              <a:lnSpc>
                <a:spcPct val="93000"/>
              </a:lnSpc>
              <a:buClr>
                <a:srgbClr val="000000"/>
              </a:buClr>
              <a:buSzPct val="100000"/>
              <a:buFont typeface="Times New Roman" pitchFamily="18" charset="0"/>
              <a:buNone/>
              <a:defRPr/>
            </a:pPr>
            <a:r>
              <a:rPr lang="ru-RU" altLang="ru-RU" sz="3200" b="1" dirty="0">
                <a:solidFill>
                  <a:srgbClr val="0000FF"/>
                </a:solidFill>
                <a:effectLst>
                  <a:outerShdw blurRad="38100" dist="38100" dir="2700000" algn="tl">
                    <a:srgbClr val="C0C0C0"/>
                  </a:outerShdw>
                </a:effectLst>
                <a:cs typeface="Arial" charset="0"/>
              </a:rPr>
              <a:t>Ответ: </a:t>
            </a:r>
            <a:r>
              <a:rPr lang="ru-RU" altLang="ru-RU" sz="3200" b="1" dirty="0" smtClean="0">
                <a:solidFill>
                  <a:srgbClr val="0000FF"/>
                </a:solidFill>
                <a:effectLst>
                  <a:outerShdw blurRad="38100" dist="38100" dir="2700000" algn="tl">
                    <a:srgbClr val="C0C0C0"/>
                  </a:outerShdw>
                </a:effectLst>
                <a:cs typeface="Arial" charset="0"/>
              </a:rPr>
              <a:t>37,7 кг ягод в двух корзинах, на 3,3 кг ягод больше.</a:t>
            </a:r>
            <a:r>
              <a:rPr lang="ru-RU" altLang="ru-RU" sz="4400" b="1" dirty="0" smtClean="0">
                <a:solidFill>
                  <a:srgbClr val="0000FF"/>
                </a:solidFill>
                <a:effectLst>
                  <a:outerShdw blurRad="38100" dist="38100" dir="2700000" algn="tl">
                    <a:srgbClr val="C0C0C0"/>
                  </a:outerShdw>
                </a:effectLst>
                <a:cs typeface="Arial" charset="0"/>
              </a:rPr>
              <a:t> </a:t>
            </a:r>
            <a:endParaRPr lang="ru-RU" altLang="ru-RU" sz="4400" b="1" dirty="0">
              <a:solidFill>
                <a:srgbClr val="0000FF"/>
              </a:solidFill>
              <a:effectLst>
                <a:outerShdw blurRad="38100" dist="38100" dir="2700000" algn="tl">
                  <a:srgbClr val="C0C0C0"/>
                </a:outerShdw>
              </a:effectLst>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p:txBody>
          <a:bodyPr>
            <a:normAutofit/>
          </a:bodyPr>
          <a:lstStyle/>
          <a:p>
            <a:pPr algn="ctr" eaLnBrk="1" hangingPunct="1"/>
            <a:r>
              <a:rPr lang="ru-RU" altLang="ru-RU" sz="5400" b="1" dirty="0" smtClean="0">
                <a:solidFill>
                  <a:srgbClr val="9933FF"/>
                </a:solidFill>
                <a:latin typeface="Arial" charset="0"/>
              </a:rPr>
              <a:t>Задачи</a:t>
            </a:r>
          </a:p>
        </p:txBody>
      </p:sp>
      <p:sp>
        <p:nvSpPr>
          <p:cNvPr id="16388" name="Rectangle 4"/>
          <p:cNvSpPr>
            <a:spLocks noChangeArrowheads="1"/>
          </p:cNvSpPr>
          <p:nvPr/>
        </p:nvSpPr>
        <p:spPr bwMode="auto">
          <a:xfrm>
            <a:off x="10344472" y="596900"/>
            <a:ext cx="1327150" cy="857250"/>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54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300</a:t>
            </a:r>
          </a:p>
        </p:txBody>
      </p:sp>
      <p:sp>
        <p:nvSpPr>
          <p:cNvPr id="16390" name="Rectangle 6"/>
          <p:cNvSpPr>
            <a:spLocks noChangeArrowheads="1"/>
          </p:cNvSpPr>
          <p:nvPr/>
        </p:nvSpPr>
        <p:spPr bwMode="auto">
          <a:xfrm>
            <a:off x="4583113" y="4941888"/>
            <a:ext cx="4237186"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a:t>
            </a:r>
            <a:r>
              <a:rPr lang="ru-RU" altLang="ru-RU" sz="4400" b="1" dirty="0" smtClean="0">
                <a:solidFill>
                  <a:srgbClr val="0000FF"/>
                </a:solidFill>
                <a:effectLst>
                  <a:outerShdw blurRad="38100" dist="38100" dir="2700000" algn="tl">
                    <a:srgbClr val="C0C0C0"/>
                  </a:outerShdw>
                </a:effectLst>
                <a:cs typeface="Arial" charset="0"/>
              </a:rPr>
              <a:t>: 7 детей</a:t>
            </a:r>
            <a:endParaRPr lang="en-US" altLang="ru-RU" sz="4400" b="1" dirty="0">
              <a:solidFill>
                <a:srgbClr val="0000FF"/>
              </a:solidFill>
              <a:effectLst>
                <a:outerShdw blurRad="38100" dist="38100" dir="2700000" algn="tl">
                  <a:srgbClr val="C0C0C0"/>
                </a:outerShdw>
              </a:effectLst>
              <a:cs typeface="Arial" charset="0"/>
            </a:endParaRPr>
          </a:p>
        </p:txBody>
      </p:sp>
      <p:pic>
        <p:nvPicPr>
          <p:cNvPr id="9224" name="Рисунок 6" descr="040ee7be2b08.png">
            <a:hlinkClick r:id="rId2" action="ppaction://hlinksldjump"/>
          </p:cNvPr>
          <p:cNvPicPr>
            <a:picLocks noChangeAspect="1"/>
          </p:cNvPicPr>
          <p:nvPr/>
        </p:nvPicPr>
        <p:blipFill>
          <a:blip r:embed="rId3" cstate="print"/>
          <a:srcRect/>
          <a:stretch>
            <a:fillRect/>
          </a:stretch>
        </p:blipFill>
        <p:spPr bwMode="auto">
          <a:xfrm>
            <a:off x="11136560" y="5849462"/>
            <a:ext cx="720725" cy="709612"/>
          </a:xfrm>
          <a:prstGeom prst="rect">
            <a:avLst/>
          </a:prstGeom>
          <a:noFill/>
          <a:ln w="9525">
            <a:noFill/>
            <a:miter lim="800000"/>
            <a:headEnd/>
            <a:tailEnd/>
          </a:ln>
        </p:spPr>
      </p:pic>
      <p:sp>
        <p:nvSpPr>
          <p:cNvPr id="9" name="Rectangle 3"/>
          <p:cNvSpPr txBox="1">
            <a:spLocks noChangeArrowheads="1"/>
          </p:cNvSpPr>
          <p:nvPr/>
        </p:nvSpPr>
        <p:spPr bwMode="auto">
          <a:xfrm>
            <a:off x="2486347" y="1454150"/>
            <a:ext cx="8521700" cy="2152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a:lstStyle>
          <a:p>
            <a:pPr marL="0" indent="0" algn="ctr" defTabSz="914400">
              <a:buFontTx/>
              <a:buNone/>
            </a:pPr>
            <a:r>
              <a:rPr lang="ru-RU" altLang="ru-RU" sz="4400" kern="0" dirty="0" smtClean="0">
                <a:latin typeface="Times New Roman" pitchFamily="18" charset="0"/>
                <a:cs typeface="Times New Roman" pitchFamily="18" charset="0"/>
              </a:rPr>
              <a:t>У отца шесть сыновей. Каждый сын имеет сестру. Сколько всего детей у отца?  </a:t>
            </a:r>
            <a:endParaRPr lang="ru-RU" altLang="ru-RU" sz="4400" b="1" kern="0" dirty="0" smtClean="0">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39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p:txBody>
          <a:bodyPr>
            <a:normAutofit/>
          </a:bodyPr>
          <a:lstStyle/>
          <a:p>
            <a:pPr algn="ctr" eaLnBrk="1" hangingPunct="1"/>
            <a:r>
              <a:rPr lang="ru-RU" altLang="ru-RU" sz="5400" b="1" dirty="0" smtClean="0">
                <a:solidFill>
                  <a:srgbClr val="9933FF"/>
                </a:solidFill>
                <a:latin typeface="Arial" charset="0"/>
              </a:rPr>
              <a:t>Задачи</a:t>
            </a:r>
          </a:p>
        </p:txBody>
      </p:sp>
      <p:sp>
        <p:nvSpPr>
          <p:cNvPr id="10244" name="Rectangle 3"/>
          <p:cNvSpPr>
            <a:spLocks noGrp="1" noChangeArrowheads="1"/>
          </p:cNvSpPr>
          <p:nvPr>
            <p:ph idx="1"/>
          </p:nvPr>
        </p:nvSpPr>
        <p:spPr>
          <a:xfrm>
            <a:off x="2639616" y="1628800"/>
            <a:ext cx="8018462" cy="4673600"/>
          </a:xfrm>
        </p:spPr>
        <p:txBody>
          <a:bodyPr/>
          <a:lstStyle/>
          <a:p>
            <a:pPr marL="0" indent="0" algn="ctr">
              <a:buFontTx/>
              <a:buNone/>
            </a:pPr>
            <a:r>
              <a:rPr lang="ru-RU" altLang="ru-RU" sz="4400" dirty="0">
                <a:latin typeface="Times New Roman" pitchFamily="18" charset="0"/>
                <a:cs typeface="Times New Roman" pitchFamily="18" charset="0"/>
              </a:rPr>
              <a:t>На озере росли лилии. Каждый день их число удваивалось, и на 20-й день заросло все озеро. На какой день заросла половина озера?</a:t>
            </a:r>
            <a:endParaRPr lang="ru-RU" altLang="ru-RU" sz="4400" b="1" dirty="0">
              <a:latin typeface="Arial" charset="0"/>
            </a:endParaRPr>
          </a:p>
        </p:txBody>
      </p:sp>
      <p:sp>
        <p:nvSpPr>
          <p:cNvPr id="17412" name="Rectangle 4"/>
          <p:cNvSpPr>
            <a:spLocks noChangeArrowheads="1"/>
          </p:cNvSpPr>
          <p:nvPr/>
        </p:nvSpPr>
        <p:spPr bwMode="auto">
          <a:xfrm>
            <a:off x="10512542" y="503238"/>
            <a:ext cx="1327150" cy="857250"/>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54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400</a:t>
            </a:r>
          </a:p>
        </p:txBody>
      </p:sp>
      <p:sp>
        <p:nvSpPr>
          <p:cNvPr id="17414" name="Rectangle 6"/>
          <p:cNvSpPr>
            <a:spLocks noChangeArrowheads="1"/>
          </p:cNvSpPr>
          <p:nvPr/>
        </p:nvSpPr>
        <p:spPr bwMode="auto">
          <a:xfrm>
            <a:off x="3503712" y="5444805"/>
            <a:ext cx="5656870"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 </a:t>
            </a:r>
            <a:r>
              <a:rPr lang="ru-RU" altLang="ru-RU" sz="4400" b="1" dirty="0" smtClean="0">
                <a:solidFill>
                  <a:srgbClr val="0000FF"/>
                </a:solidFill>
                <a:effectLst>
                  <a:outerShdw blurRad="38100" dist="38100" dir="2700000" algn="tl">
                    <a:srgbClr val="C0C0C0"/>
                  </a:outerShdw>
                </a:effectLst>
                <a:cs typeface="Arial" charset="0"/>
              </a:rPr>
              <a:t>на 19-й день</a:t>
            </a:r>
            <a:endParaRPr lang="ru-RU" altLang="ru-RU" sz="4400" b="1" dirty="0">
              <a:solidFill>
                <a:srgbClr val="0000FF"/>
              </a:solidFill>
              <a:effectLst>
                <a:outerShdw blurRad="38100" dist="38100" dir="2700000" algn="tl">
                  <a:srgbClr val="C0C0C0"/>
                </a:outerShdw>
              </a:effectLst>
              <a:cs typeface="Arial" charset="0"/>
            </a:endParaRPr>
          </a:p>
        </p:txBody>
      </p:sp>
      <p:pic>
        <p:nvPicPr>
          <p:cNvPr id="10248" name="Рисунок 6" descr="040ee7be2b08.png">
            <a:hlinkClick r:id="rId2" action="ppaction://hlinksldjump"/>
          </p:cNvPr>
          <p:cNvPicPr>
            <a:picLocks noChangeAspect="1"/>
          </p:cNvPicPr>
          <p:nvPr/>
        </p:nvPicPr>
        <p:blipFill>
          <a:blip r:embed="rId3" cstate="print"/>
          <a:srcRect/>
          <a:stretch>
            <a:fillRect/>
          </a:stretch>
        </p:blipFill>
        <p:spPr bwMode="auto">
          <a:xfrm>
            <a:off x="11118967" y="5812056"/>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741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Grp="1" noChangeArrowheads="1"/>
          </p:cNvSpPr>
          <p:nvPr>
            <p:ph type="title"/>
          </p:nvPr>
        </p:nvSpPr>
        <p:spPr>
          <a:xfrm>
            <a:off x="407988" y="476250"/>
            <a:ext cx="11329987" cy="1173163"/>
          </a:xfrm>
        </p:spPr>
        <p:txBody>
          <a:bodyPr>
            <a:normAutofit/>
          </a:bodyPr>
          <a:lstStyle/>
          <a:p>
            <a:pPr algn="ctr" eaLnBrk="1" hangingPunct="1"/>
            <a:r>
              <a:rPr lang="ru-RU" altLang="ru-RU" sz="5400" b="1" dirty="0" smtClean="0">
                <a:solidFill>
                  <a:srgbClr val="9933FF"/>
                </a:solidFill>
                <a:latin typeface="Arial" charset="0"/>
              </a:rPr>
              <a:t>Задачи</a:t>
            </a:r>
          </a:p>
        </p:txBody>
      </p:sp>
      <p:sp>
        <p:nvSpPr>
          <p:cNvPr id="11268" name="Rectangle 3"/>
          <p:cNvSpPr>
            <a:spLocks noGrp="1" noChangeArrowheads="1"/>
          </p:cNvSpPr>
          <p:nvPr>
            <p:ph idx="1"/>
          </p:nvPr>
        </p:nvSpPr>
        <p:spPr>
          <a:xfrm>
            <a:off x="2639616" y="1370672"/>
            <a:ext cx="8216900" cy="4941888"/>
          </a:xfrm>
        </p:spPr>
        <p:txBody>
          <a:bodyPr/>
          <a:lstStyle/>
          <a:p>
            <a:pPr marL="0" indent="0" algn="ctr">
              <a:buNone/>
            </a:pPr>
            <a:r>
              <a:rPr lang="ru-RU" altLang="ru-RU" sz="4400" dirty="0" smtClean="0"/>
              <a:t>В </a:t>
            </a:r>
            <a:r>
              <a:rPr lang="ru-RU" altLang="ru-RU" sz="4400" dirty="0"/>
              <a:t>первый день вспахали 14,25 </a:t>
            </a:r>
            <a:r>
              <a:rPr lang="ru-RU" altLang="ru-RU" sz="4400" dirty="0" smtClean="0"/>
              <a:t>га, что </a:t>
            </a:r>
            <a:r>
              <a:rPr lang="ru-RU" altLang="ru-RU" sz="4400" dirty="0"/>
              <a:t>на 3,6 га больше, чем во второй день, и на 4,15 га меньше, чем в третий день. Сколько было вспахано гектаров за три дня?</a:t>
            </a:r>
          </a:p>
        </p:txBody>
      </p:sp>
      <p:sp>
        <p:nvSpPr>
          <p:cNvPr id="18436" name="Rectangle 4"/>
          <p:cNvSpPr>
            <a:spLocks noChangeArrowheads="1"/>
          </p:cNvSpPr>
          <p:nvPr/>
        </p:nvSpPr>
        <p:spPr bwMode="auto">
          <a:xfrm>
            <a:off x="10416480" y="476672"/>
            <a:ext cx="1327150" cy="857250"/>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54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500</a:t>
            </a:r>
          </a:p>
        </p:txBody>
      </p:sp>
      <p:sp>
        <p:nvSpPr>
          <p:cNvPr id="18438" name="Rectangle 6"/>
          <p:cNvSpPr>
            <a:spLocks noChangeArrowheads="1"/>
          </p:cNvSpPr>
          <p:nvPr/>
        </p:nvSpPr>
        <p:spPr bwMode="auto">
          <a:xfrm>
            <a:off x="4223792" y="5059914"/>
            <a:ext cx="5502981"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 </a:t>
            </a:r>
            <a:r>
              <a:rPr lang="ru-RU" altLang="ru-RU" sz="4400" b="1" dirty="0" smtClean="0">
                <a:solidFill>
                  <a:srgbClr val="0000FF"/>
                </a:solidFill>
                <a:effectLst>
                  <a:outerShdw blurRad="38100" dist="38100" dir="2700000" algn="tl">
                    <a:srgbClr val="C0C0C0"/>
                  </a:outerShdw>
                </a:effectLst>
                <a:cs typeface="Arial" charset="0"/>
              </a:rPr>
              <a:t>43,3 гектара</a:t>
            </a:r>
            <a:endParaRPr lang="ru-RU" altLang="ru-RU" sz="4400" b="1" dirty="0">
              <a:solidFill>
                <a:srgbClr val="0000FF"/>
              </a:solidFill>
              <a:effectLst>
                <a:outerShdw blurRad="38100" dist="38100" dir="2700000" algn="tl">
                  <a:srgbClr val="C0C0C0"/>
                </a:outerShdw>
              </a:effectLst>
              <a:cs typeface="Arial" charset="0"/>
            </a:endParaRPr>
          </a:p>
        </p:txBody>
      </p:sp>
      <p:pic>
        <p:nvPicPr>
          <p:cNvPr id="11272" name="Рисунок 6" descr="040ee7be2b08.png">
            <a:hlinkClick r:id="rId2" action="ppaction://hlinksldjump"/>
          </p:cNvPr>
          <p:cNvPicPr>
            <a:picLocks noChangeAspect="1"/>
          </p:cNvPicPr>
          <p:nvPr/>
        </p:nvPicPr>
        <p:blipFill>
          <a:blip r:embed="rId3" cstate="print"/>
          <a:srcRect/>
          <a:stretch>
            <a:fillRect/>
          </a:stretch>
        </p:blipFill>
        <p:spPr bwMode="auto">
          <a:xfrm>
            <a:off x="11057830" y="5805488"/>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43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normAutofit/>
          </a:bodyPr>
          <a:lstStyle/>
          <a:p>
            <a:pPr eaLnBrk="1" hangingPunct="1">
              <a:defRPr/>
            </a:pPr>
            <a:r>
              <a:rPr lang="ru-RU" altLang="ru-RU" sz="5400" b="1" smtClean="0">
                <a:solidFill>
                  <a:srgbClr val="9900CC"/>
                </a:solidFill>
                <a:effectLst>
                  <a:outerShdw blurRad="38100" dist="38100" dir="2700000" algn="tl">
                    <a:srgbClr val="C0C0C0"/>
                  </a:outerShdw>
                </a:effectLst>
                <a:latin typeface="Arial" panose="020B0604020202020204" pitchFamily="34" charset="0"/>
              </a:rPr>
              <a:t>Сложение, вычитание</a:t>
            </a:r>
          </a:p>
        </p:txBody>
      </p:sp>
      <p:sp>
        <p:nvSpPr>
          <p:cNvPr id="12292" name="Rectangle 3"/>
          <p:cNvSpPr>
            <a:spLocks noGrp="1" noChangeArrowheads="1"/>
          </p:cNvSpPr>
          <p:nvPr>
            <p:ph idx="1"/>
          </p:nvPr>
        </p:nvSpPr>
        <p:spPr>
          <a:xfrm>
            <a:off x="2855441" y="1673743"/>
            <a:ext cx="7345015" cy="4529138"/>
          </a:xfrm>
        </p:spPr>
        <p:txBody>
          <a:bodyPr/>
          <a:lstStyle/>
          <a:p>
            <a:pPr marL="0" indent="0" algn="ctr" eaLnBrk="1" hangingPunct="1">
              <a:buNone/>
            </a:pPr>
            <a:r>
              <a:rPr lang="ru-RU" altLang="ru-RU" sz="4400" b="1" dirty="0" smtClean="0"/>
              <a:t>Выполните сложение</a:t>
            </a:r>
          </a:p>
          <a:p>
            <a:pPr marL="0" indent="0" algn="ctr" eaLnBrk="1" hangingPunct="1">
              <a:buNone/>
            </a:pPr>
            <a:r>
              <a:rPr lang="ru-RU" altLang="ru-RU" sz="4400" b="1" dirty="0" smtClean="0"/>
              <a:t> </a:t>
            </a:r>
            <a:r>
              <a:rPr lang="ru-RU" altLang="ru-RU" sz="7200" b="1" dirty="0" smtClean="0"/>
              <a:t>7,4 + 6,108</a:t>
            </a:r>
          </a:p>
        </p:txBody>
      </p:sp>
      <p:sp>
        <p:nvSpPr>
          <p:cNvPr id="19460" name="Rectangle 4"/>
          <p:cNvSpPr>
            <a:spLocks noChangeArrowheads="1"/>
          </p:cNvSpPr>
          <p:nvPr/>
        </p:nvSpPr>
        <p:spPr bwMode="auto">
          <a:xfrm>
            <a:off x="10344472" y="476672"/>
            <a:ext cx="1455738"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100</a:t>
            </a:r>
          </a:p>
        </p:txBody>
      </p:sp>
      <p:sp>
        <p:nvSpPr>
          <p:cNvPr id="19463" name="Rectangle 7"/>
          <p:cNvSpPr>
            <a:spLocks noChangeArrowheads="1"/>
          </p:cNvSpPr>
          <p:nvPr/>
        </p:nvSpPr>
        <p:spPr bwMode="auto">
          <a:xfrm>
            <a:off x="4511675" y="4941888"/>
            <a:ext cx="3893566"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 </a:t>
            </a:r>
            <a:r>
              <a:rPr lang="ru-RU" altLang="ru-RU" sz="4400" b="1" dirty="0" smtClean="0">
                <a:solidFill>
                  <a:srgbClr val="0000FF"/>
                </a:solidFill>
                <a:effectLst>
                  <a:outerShdw blurRad="38100" dist="38100" dir="2700000" algn="tl">
                    <a:srgbClr val="C0C0C0"/>
                  </a:outerShdw>
                </a:effectLst>
                <a:cs typeface="Arial" charset="0"/>
              </a:rPr>
              <a:t>13,508</a:t>
            </a:r>
            <a:endParaRPr lang="ru-RU" altLang="ru-RU" sz="4400" b="1" dirty="0">
              <a:solidFill>
                <a:srgbClr val="0000FF"/>
              </a:solidFill>
              <a:effectLst>
                <a:outerShdw blurRad="38100" dist="38100" dir="2700000" algn="tl">
                  <a:srgbClr val="C0C0C0"/>
                </a:outerShdw>
              </a:effectLst>
              <a:cs typeface="Arial" charset="0"/>
            </a:endParaRPr>
          </a:p>
        </p:txBody>
      </p:sp>
      <p:pic>
        <p:nvPicPr>
          <p:cNvPr id="12296" name="Рисунок 6" descr="040ee7be2b08.png">
            <a:hlinkClick r:id="rId2" action="ppaction://hlinksldjump"/>
          </p:cNvPr>
          <p:cNvPicPr>
            <a:picLocks noChangeAspect="1"/>
          </p:cNvPicPr>
          <p:nvPr/>
        </p:nvPicPr>
        <p:blipFill>
          <a:blip r:embed="rId3" cstate="print"/>
          <a:srcRect/>
          <a:stretch>
            <a:fillRect/>
          </a:stretch>
        </p:blipFill>
        <p:spPr bwMode="auto">
          <a:xfrm>
            <a:off x="11079485" y="5882794"/>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6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623392" y="361577"/>
            <a:ext cx="11329987" cy="1173163"/>
          </a:xfrm>
        </p:spPr>
        <p:txBody>
          <a:bodyPr/>
          <a:lstStyle/>
          <a:p>
            <a:pPr eaLnBrk="1" hangingPunct="1">
              <a:defRPr/>
            </a:pPr>
            <a:r>
              <a:rPr lang="ru-RU" altLang="ru-RU" sz="5400" b="1" dirty="0" smtClean="0">
                <a:solidFill>
                  <a:srgbClr val="9900CC"/>
                </a:solidFill>
                <a:effectLst>
                  <a:outerShdw blurRad="38100" dist="38100" dir="2700000" algn="tl">
                    <a:srgbClr val="C0C0C0"/>
                  </a:outerShdw>
                </a:effectLst>
                <a:latin typeface="Arial" panose="020B0604020202020204" pitchFamily="34" charset="0"/>
              </a:rPr>
              <a:t>Сложение, вычитание</a:t>
            </a:r>
          </a:p>
        </p:txBody>
      </p:sp>
      <p:sp>
        <p:nvSpPr>
          <p:cNvPr id="13316" name="Rectangle 3"/>
          <p:cNvSpPr>
            <a:spLocks noGrp="1" noChangeArrowheads="1"/>
          </p:cNvSpPr>
          <p:nvPr>
            <p:ph idx="1"/>
          </p:nvPr>
        </p:nvSpPr>
        <p:spPr>
          <a:xfrm>
            <a:off x="2711624" y="1638531"/>
            <a:ext cx="8216900" cy="4797425"/>
          </a:xfrm>
        </p:spPr>
        <p:txBody>
          <a:bodyPr/>
          <a:lstStyle/>
          <a:p>
            <a:pPr marL="0" indent="0" algn="ctr">
              <a:buNone/>
            </a:pPr>
            <a:r>
              <a:rPr lang="ru-RU" altLang="ru-RU" sz="4400" b="1" dirty="0"/>
              <a:t>Поставьте в нужном месте запятые:</a:t>
            </a:r>
          </a:p>
          <a:p>
            <a:pPr marL="0" indent="0" algn="ctr">
              <a:buNone/>
            </a:pPr>
            <a:r>
              <a:rPr lang="ru-RU" altLang="ru-RU" sz="4400" b="1" dirty="0" smtClean="0"/>
              <a:t>32+18=5</a:t>
            </a:r>
            <a:endParaRPr lang="ru-RU" altLang="ru-RU" sz="4400" b="1" dirty="0"/>
          </a:p>
        </p:txBody>
      </p:sp>
      <p:sp>
        <p:nvSpPr>
          <p:cNvPr id="20484" name="Rectangle 4"/>
          <p:cNvSpPr>
            <a:spLocks noChangeArrowheads="1"/>
          </p:cNvSpPr>
          <p:nvPr/>
        </p:nvSpPr>
        <p:spPr bwMode="auto">
          <a:xfrm>
            <a:off x="10352881" y="476672"/>
            <a:ext cx="1455737"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200</a:t>
            </a:r>
          </a:p>
        </p:txBody>
      </p:sp>
      <p:sp>
        <p:nvSpPr>
          <p:cNvPr id="20486" name="Rectangle 6"/>
          <p:cNvSpPr>
            <a:spLocks noChangeArrowheads="1"/>
          </p:cNvSpPr>
          <p:nvPr/>
        </p:nvSpPr>
        <p:spPr bwMode="auto">
          <a:xfrm>
            <a:off x="4367808" y="5103423"/>
            <a:ext cx="4711098" cy="1351780"/>
          </a:xfrm>
          <a:prstGeom prst="rect">
            <a:avLst/>
          </a:prstGeom>
          <a:noFill/>
          <a:ln>
            <a:noFill/>
          </a:ln>
          <a:effectLst/>
          <a:extLst/>
        </p:spPr>
        <p:txBody>
          <a:bodyPr wrap="none">
            <a:spAutoFit/>
          </a:bodyPr>
          <a:lstStyle/>
          <a:p>
            <a:pPr eaLnBrk="1" hangingPunct="1">
              <a:lnSpc>
                <a:spcPct val="93000"/>
              </a:lnSpc>
              <a:buClr>
                <a:srgbClr val="000000"/>
              </a:buClr>
              <a:buSzPct val="100000"/>
              <a:defRPr/>
            </a:pPr>
            <a:r>
              <a:rPr lang="ru-RU" altLang="ru-RU" sz="4400" b="1" dirty="0">
                <a:solidFill>
                  <a:srgbClr val="0000FF"/>
                </a:solidFill>
                <a:effectLst>
                  <a:outerShdw blurRad="38100" dist="38100" dir="2700000" algn="tl">
                    <a:srgbClr val="C0C0C0"/>
                  </a:outerShdw>
                </a:effectLst>
                <a:cs typeface="Arial" charset="0"/>
              </a:rPr>
              <a:t>Ответ</a:t>
            </a:r>
            <a:r>
              <a:rPr lang="ru-RU" altLang="ru-RU" sz="4400" b="1" dirty="0" smtClean="0">
                <a:solidFill>
                  <a:srgbClr val="0000FF"/>
                </a:solidFill>
                <a:effectLst>
                  <a:outerShdw blurRad="38100" dist="38100" dir="2700000" algn="tl">
                    <a:srgbClr val="C0C0C0"/>
                  </a:outerShdw>
                </a:effectLst>
                <a:cs typeface="Arial" charset="0"/>
              </a:rPr>
              <a:t>: </a:t>
            </a:r>
            <a:r>
              <a:rPr lang="ru-RU" altLang="ru-RU" sz="4400" b="1" dirty="0" smtClean="0"/>
              <a:t>3</a:t>
            </a:r>
            <a:r>
              <a:rPr lang="ru-RU" altLang="ru-RU" sz="4400" b="1" dirty="0" smtClean="0">
                <a:solidFill>
                  <a:srgbClr val="FF0000"/>
                </a:solidFill>
              </a:rPr>
              <a:t>,</a:t>
            </a:r>
            <a:r>
              <a:rPr lang="ru-RU" altLang="ru-RU" sz="4400" b="1" dirty="0" smtClean="0"/>
              <a:t>2+1</a:t>
            </a:r>
            <a:r>
              <a:rPr lang="ru-RU" altLang="ru-RU" sz="4400" b="1" dirty="0" smtClean="0">
                <a:solidFill>
                  <a:srgbClr val="FF0000"/>
                </a:solidFill>
              </a:rPr>
              <a:t>,</a:t>
            </a:r>
            <a:r>
              <a:rPr lang="ru-RU" altLang="ru-RU" sz="4400" b="1" dirty="0" smtClean="0"/>
              <a:t>8=5</a:t>
            </a:r>
            <a:endParaRPr lang="ru-RU" altLang="ru-RU" sz="4400" b="1" dirty="0"/>
          </a:p>
          <a:p>
            <a:pPr eaLnBrk="1" hangingPunct="1">
              <a:lnSpc>
                <a:spcPct val="93000"/>
              </a:lnSpc>
              <a:buClr>
                <a:srgbClr val="000000"/>
              </a:buClr>
              <a:buSzPct val="100000"/>
              <a:buFont typeface="Times New Roman" pitchFamily="18" charset="0"/>
              <a:buNone/>
              <a:defRPr/>
            </a:pPr>
            <a:endParaRPr lang="ru-RU" altLang="ru-RU" sz="4400" b="1" dirty="0">
              <a:solidFill>
                <a:srgbClr val="0000FF"/>
              </a:solidFill>
              <a:effectLst>
                <a:outerShdw blurRad="38100" dist="38100" dir="2700000" algn="tl">
                  <a:srgbClr val="C0C0C0"/>
                </a:outerShdw>
              </a:effectLst>
              <a:cs typeface="Arial" charset="0"/>
            </a:endParaRPr>
          </a:p>
        </p:txBody>
      </p:sp>
      <p:pic>
        <p:nvPicPr>
          <p:cNvPr id="13320" name="Рисунок 6" descr="040ee7be2b08.png">
            <a:hlinkClick r:id="rId2" action="ppaction://hlinksldjump"/>
          </p:cNvPr>
          <p:cNvPicPr>
            <a:picLocks noChangeAspect="1"/>
          </p:cNvPicPr>
          <p:nvPr/>
        </p:nvPicPr>
        <p:blipFill>
          <a:blip r:embed="rId3" cstate="print"/>
          <a:srcRect/>
          <a:stretch>
            <a:fillRect/>
          </a:stretch>
        </p:blipFill>
        <p:spPr bwMode="auto">
          <a:xfrm>
            <a:off x="10992544" y="5779313"/>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048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defRPr/>
            </a:pPr>
            <a:r>
              <a:rPr lang="ru-RU" altLang="ru-RU" sz="5400" b="1" smtClean="0">
                <a:solidFill>
                  <a:srgbClr val="9900CC"/>
                </a:solidFill>
                <a:effectLst>
                  <a:outerShdw blurRad="38100" dist="38100" dir="2700000" algn="tl">
                    <a:srgbClr val="C0C0C0"/>
                  </a:outerShdw>
                </a:effectLst>
                <a:latin typeface="Arial" panose="020B0604020202020204" pitchFamily="34" charset="0"/>
              </a:rPr>
              <a:t>Сложение, вычитание</a:t>
            </a:r>
          </a:p>
        </p:txBody>
      </p:sp>
      <p:sp>
        <p:nvSpPr>
          <p:cNvPr id="14340" name="Rectangle 3"/>
          <p:cNvSpPr>
            <a:spLocks noGrp="1" noChangeArrowheads="1"/>
          </p:cNvSpPr>
          <p:nvPr>
            <p:ph idx="1"/>
          </p:nvPr>
        </p:nvSpPr>
        <p:spPr>
          <a:xfrm>
            <a:off x="2567608" y="1899722"/>
            <a:ext cx="8936881" cy="4673600"/>
          </a:xfrm>
        </p:spPr>
        <p:txBody>
          <a:bodyPr/>
          <a:lstStyle/>
          <a:p>
            <a:pPr marL="0" indent="0" algn="ctr">
              <a:buNone/>
            </a:pPr>
            <a:r>
              <a:rPr lang="ru-RU" altLang="ru-RU" sz="4400" b="1" dirty="0"/>
              <a:t>Найдите значение выражения:</a:t>
            </a:r>
          </a:p>
          <a:p>
            <a:pPr marL="0" indent="0" algn="ctr">
              <a:buNone/>
            </a:pPr>
            <a:endParaRPr lang="ru-RU" altLang="ru-RU" sz="4400" b="1" dirty="0" smtClean="0"/>
          </a:p>
          <a:p>
            <a:pPr marL="0" indent="0" algn="ctr">
              <a:buNone/>
            </a:pPr>
            <a:r>
              <a:rPr lang="ru-RU" altLang="ru-RU" sz="4400" b="1" dirty="0" smtClean="0"/>
              <a:t>126,19 </a:t>
            </a:r>
            <a:r>
              <a:rPr lang="ru-RU" altLang="ru-RU" sz="4400" b="1" dirty="0"/>
              <a:t>+ 14,4 – 39,098</a:t>
            </a:r>
          </a:p>
        </p:txBody>
      </p:sp>
      <p:sp>
        <p:nvSpPr>
          <p:cNvPr id="21508" name="Rectangle 4"/>
          <p:cNvSpPr>
            <a:spLocks noChangeArrowheads="1"/>
          </p:cNvSpPr>
          <p:nvPr/>
        </p:nvSpPr>
        <p:spPr bwMode="auto">
          <a:xfrm>
            <a:off x="10296708" y="476672"/>
            <a:ext cx="1455737"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300</a:t>
            </a:r>
          </a:p>
        </p:txBody>
      </p:sp>
      <p:sp>
        <p:nvSpPr>
          <p:cNvPr id="21511" name="Rectangle 7"/>
          <p:cNvSpPr>
            <a:spLocks noChangeArrowheads="1"/>
          </p:cNvSpPr>
          <p:nvPr/>
        </p:nvSpPr>
        <p:spPr bwMode="auto">
          <a:xfrm>
            <a:off x="4511675" y="5229225"/>
            <a:ext cx="4207755"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 </a:t>
            </a:r>
            <a:r>
              <a:rPr lang="ru-RU" altLang="ru-RU" sz="4400" b="1" dirty="0" smtClean="0">
                <a:solidFill>
                  <a:srgbClr val="0000FF"/>
                </a:solidFill>
                <a:effectLst>
                  <a:outerShdw blurRad="38100" dist="38100" dir="2700000" algn="tl">
                    <a:srgbClr val="C0C0C0"/>
                  </a:outerShdw>
                </a:effectLst>
                <a:cs typeface="Arial" charset="0"/>
              </a:rPr>
              <a:t>101,492</a:t>
            </a:r>
            <a:endParaRPr lang="ru-RU" altLang="ru-RU" sz="4400" b="1" dirty="0">
              <a:solidFill>
                <a:srgbClr val="0000FF"/>
              </a:solidFill>
              <a:effectLst>
                <a:outerShdw blurRad="38100" dist="38100" dir="2700000" algn="tl">
                  <a:srgbClr val="C0C0C0"/>
                </a:outerShdw>
              </a:effectLst>
              <a:cs typeface="Arial" charset="0"/>
            </a:endParaRPr>
          </a:p>
        </p:txBody>
      </p:sp>
      <p:pic>
        <p:nvPicPr>
          <p:cNvPr id="14344" name="Рисунок 6" descr="040ee7be2b08.png">
            <a:hlinkClick r:id="rId2" action="ppaction://hlinksldjump"/>
          </p:cNvPr>
          <p:cNvPicPr>
            <a:picLocks noChangeAspect="1"/>
          </p:cNvPicPr>
          <p:nvPr/>
        </p:nvPicPr>
        <p:blipFill>
          <a:blip r:embed="rId3" cstate="print"/>
          <a:srcRect/>
          <a:stretch>
            <a:fillRect/>
          </a:stretch>
        </p:blipFill>
        <p:spPr bwMode="auto">
          <a:xfrm>
            <a:off x="11064552" y="5869782"/>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15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defRPr/>
            </a:pPr>
            <a:r>
              <a:rPr lang="ru-RU" altLang="ru-RU" sz="5400" b="1" smtClean="0">
                <a:solidFill>
                  <a:srgbClr val="9900CC"/>
                </a:solidFill>
                <a:effectLst>
                  <a:outerShdw blurRad="38100" dist="38100" dir="2700000" algn="tl">
                    <a:srgbClr val="C0C0C0"/>
                  </a:outerShdw>
                </a:effectLst>
                <a:latin typeface="Arial" panose="020B0604020202020204" pitchFamily="34" charset="0"/>
              </a:rPr>
              <a:t>Сложение, вычитание</a:t>
            </a:r>
          </a:p>
        </p:txBody>
      </p:sp>
      <p:sp>
        <p:nvSpPr>
          <p:cNvPr id="15364" name="Rectangle 3"/>
          <p:cNvSpPr>
            <a:spLocks noGrp="1" noChangeArrowheads="1"/>
          </p:cNvSpPr>
          <p:nvPr>
            <p:ph idx="1"/>
          </p:nvPr>
        </p:nvSpPr>
        <p:spPr>
          <a:xfrm>
            <a:off x="2567608" y="1563688"/>
            <a:ext cx="9145016" cy="4529138"/>
          </a:xfrm>
        </p:spPr>
        <p:txBody>
          <a:bodyPr/>
          <a:lstStyle/>
          <a:p>
            <a:pPr marL="0" indent="0" algn="ctr">
              <a:buNone/>
            </a:pPr>
            <a:r>
              <a:rPr lang="ru-RU" altLang="ru-RU" sz="4400" b="1" dirty="0"/>
              <a:t>Найдите значение выражения:</a:t>
            </a:r>
          </a:p>
          <a:p>
            <a:pPr marL="0" indent="0" algn="ctr">
              <a:buNone/>
            </a:pPr>
            <a:endParaRPr lang="ru-RU" altLang="ru-RU" sz="4400" b="1" dirty="0" smtClean="0"/>
          </a:p>
          <a:p>
            <a:pPr marL="0" indent="0" algn="ctr">
              <a:buNone/>
            </a:pPr>
            <a:r>
              <a:rPr lang="ru-RU" altLang="ru-RU" sz="4400" b="1" dirty="0" smtClean="0"/>
              <a:t>6,42+4,998+17,58-1,998</a:t>
            </a:r>
            <a:endParaRPr lang="ru-RU" altLang="ru-RU" sz="6600" dirty="0" smtClean="0"/>
          </a:p>
        </p:txBody>
      </p:sp>
      <p:sp>
        <p:nvSpPr>
          <p:cNvPr id="22532" name="Rectangle 4"/>
          <p:cNvSpPr>
            <a:spLocks noChangeArrowheads="1"/>
          </p:cNvSpPr>
          <p:nvPr/>
        </p:nvSpPr>
        <p:spPr bwMode="auto">
          <a:xfrm>
            <a:off x="10388148" y="332656"/>
            <a:ext cx="1455737"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400</a:t>
            </a:r>
          </a:p>
        </p:txBody>
      </p:sp>
      <p:sp>
        <p:nvSpPr>
          <p:cNvPr id="22535" name="Rectangle 7"/>
          <p:cNvSpPr>
            <a:spLocks noChangeArrowheads="1"/>
          </p:cNvSpPr>
          <p:nvPr/>
        </p:nvSpPr>
        <p:spPr bwMode="auto">
          <a:xfrm>
            <a:off x="5087888" y="4952925"/>
            <a:ext cx="2793906"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 </a:t>
            </a:r>
            <a:r>
              <a:rPr lang="ru-RU" altLang="ru-RU" sz="4400" b="1" dirty="0" smtClean="0">
                <a:solidFill>
                  <a:srgbClr val="0000FF"/>
                </a:solidFill>
                <a:effectLst>
                  <a:outerShdw blurRad="38100" dist="38100" dir="2700000" algn="tl">
                    <a:srgbClr val="C0C0C0"/>
                  </a:outerShdw>
                </a:effectLst>
                <a:cs typeface="Arial" charset="0"/>
              </a:rPr>
              <a:t>27</a:t>
            </a:r>
            <a:endParaRPr lang="ru-RU" altLang="ru-RU" sz="4400" b="1" dirty="0">
              <a:solidFill>
                <a:srgbClr val="0000FF"/>
              </a:solidFill>
              <a:effectLst>
                <a:outerShdw blurRad="38100" dist="38100" dir="2700000" algn="tl">
                  <a:srgbClr val="C0C0C0"/>
                </a:outerShdw>
              </a:effectLst>
              <a:cs typeface="Arial" charset="0"/>
            </a:endParaRPr>
          </a:p>
        </p:txBody>
      </p:sp>
      <p:pic>
        <p:nvPicPr>
          <p:cNvPr id="15368" name="Рисунок 6" descr="040ee7be2b08.png">
            <a:hlinkClick r:id="rId2" action="ppaction://hlinksldjump"/>
          </p:cNvPr>
          <p:cNvPicPr>
            <a:picLocks noChangeAspect="1"/>
          </p:cNvPicPr>
          <p:nvPr/>
        </p:nvPicPr>
        <p:blipFill>
          <a:blip r:embed="rId3" cstate="print"/>
          <a:srcRect/>
          <a:stretch>
            <a:fillRect/>
          </a:stretch>
        </p:blipFill>
        <p:spPr bwMode="auto">
          <a:xfrm>
            <a:off x="11136560" y="5733256"/>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253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defRPr/>
            </a:pPr>
            <a:r>
              <a:rPr lang="ru-RU" altLang="ru-RU" sz="5400" b="1" dirty="0" smtClean="0">
                <a:solidFill>
                  <a:srgbClr val="9900CC"/>
                </a:solidFill>
                <a:effectLst>
                  <a:outerShdw blurRad="38100" dist="38100" dir="2700000" algn="tl">
                    <a:srgbClr val="C0C0C0"/>
                  </a:outerShdw>
                </a:effectLst>
                <a:latin typeface="Arial" panose="020B0604020202020204" pitchFamily="34" charset="0"/>
              </a:rPr>
              <a:t>Сложение, вычитание</a:t>
            </a:r>
          </a:p>
        </p:txBody>
      </p:sp>
      <p:sp>
        <p:nvSpPr>
          <p:cNvPr id="16388" name="Rectangle 3"/>
          <p:cNvSpPr>
            <a:spLocks noGrp="1" noChangeArrowheads="1"/>
          </p:cNvSpPr>
          <p:nvPr>
            <p:ph idx="1"/>
          </p:nvPr>
        </p:nvSpPr>
        <p:spPr>
          <a:xfrm>
            <a:off x="2687274" y="1583596"/>
            <a:ext cx="8374211" cy="4673600"/>
          </a:xfrm>
        </p:spPr>
        <p:txBody>
          <a:bodyPr/>
          <a:lstStyle/>
          <a:p>
            <a:pPr marL="0" indent="0" algn="ctr" eaLnBrk="1" hangingPunct="1">
              <a:buNone/>
            </a:pPr>
            <a:r>
              <a:rPr lang="ru-RU" altLang="ru-RU" sz="4400" b="1" dirty="0" smtClean="0"/>
              <a:t>Определите</a:t>
            </a:r>
            <a:r>
              <a:rPr lang="ru-RU" altLang="ru-RU" sz="4400" b="1" dirty="0"/>
              <a:t>, верно ли равенство</a:t>
            </a:r>
            <a:r>
              <a:rPr lang="ru-RU" altLang="ru-RU" sz="4400" b="1" dirty="0" smtClean="0"/>
              <a:t>:</a:t>
            </a:r>
            <a:endParaRPr lang="ru-RU" altLang="ru-RU" sz="4400" b="1" dirty="0"/>
          </a:p>
          <a:p>
            <a:pPr marL="0" indent="0" algn="ctr">
              <a:buNone/>
            </a:pPr>
            <a:r>
              <a:rPr lang="ru-RU" altLang="ru-RU" sz="4400" b="1" dirty="0"/>
              <a:t>5-0,64+1,045-4=5,491+4,05+4,509</a:t>
            </a:r>
            <a:endParaRPr lang="ru-RU" altLang="ru-RU" sz="6600" dirty="0"/>
          </a:p>
          <a:p>
            <a:pPr marL="0" indent="0" algn="ctr" eaLnBrk="1" hangingPunct="1">
              <a:buNone/>
            </a:pPr>
            <a:endParaRPr lang="ru-RU" altLang="ru-RU" sz="4400" b="1" dirty="0" smtClean="0"/>
          </a:p>
        </p:txBody>
      </p:sp>
      <p:sp>
        <p:nvSpPr>
          <p:cNvPr id="23556" name="Rectangle 4"/>
          <p:cNvSpPr>
            <a:spLocks noChangeArrowheads="1"/>
          </p:cNvSpPr>
          <p:nvPr/>
        </p:nvSpPr>
        <p:spPr bwMode="auto">
          <a:xfrm>
            <a:off x="10424319" y="476672"/>
            <a:ext cx="1455738"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500</a:t>
            </a:r>
          </a:p>
        </p:txBody>
      </p:sp>
      <p:sp>
        <p:nvSpPr>
          <p:cNvPr id="23558" name="Rectangle 6"/>
          <p:cNvSpPr>
            <a:spLocks noChangeArrowheads="1"/>
          </p:cNvSpPr>
          <p:nvPr/>
        </p:nvSpPr>
        <p:spPr bwMode="auto">
          <a:xfrm>
            <a:off x="3213110" y="5039980"/>
            <a:ext cx="7223919" cy="607539"/>
          </a:xfrm>
          <a:prstGeom prst="rect">
            <a:avLst/>
          </a:prstGeom>
          <a:noFill/>
          <a:ln>
            <a:noFill/>
          </a:ln>
          <a:effectLst/>
          <a:extLst/>
        </p:spPr>
        <p:txBody>
          <a:bodyPr wrap="square">
            <a:spAutoFit/>
          </a:bodyPr>
          <a:lstStyle/>
          <a:p>
            <a:pPr eaLnBrk="1" hangingPunct="1">
              <a:lnSpc>
                <a:spcPct val="93000"/>
              </a:lnSpc>
              <a:buClr>
                <a:srgbClr val="000000"/>
              </a:buClr>
              <a:buSzPct val="100000"/>
              <a:buFont typeface="Times New Roman" pitchFamily="18" charset="0"/>
              <a:buNone/>
              <a:defRPr/>
            </a:pPr>
            <a:r>
              <a:rPr lang="ru-RU" altLang="ru-RU" sz="3600" b="1" dirty="0">
                <a:solidFill>
                  <a:srgbClr val="0000FF"/>
                </a:solidFill>
                <a:effectLst>
                  <a:outerShdw blurRad="38100" dist="38100" dir="2700000" algn="tl">
                    <a:srgbClr val="C0C0C0"/>
                  </a:outerShdw>
                </a:effectLst>
                <a:cs typeface="Arial" charset="0"/>
              </a:rPr>
              <a:t>Ответ: неверно (1,405=14,05?)  </a:t>
            </a:r>
          </a:p>
        </p:txBody>
      </p:sp>
      <p:pic>
        <p:nvPicPr>
          <p:cNvPr id="16392" name="Рисунок 6" descr="040ee7be2b08.png">
            <a:hlinkClick r:id="rId2" action="ppaction://hlinksldjump"/>
          </p:cNvPr>
          <p:cNvPicPr>
            <a:picLocks noChangeAspect="1"/>
          </p:cNvPicPr>
          <p:nvPr/>
        </p:nvPicPr>
        <p:blipFill>
          <a:blip r:embed="rId3" cstate="print"/>
          <a:srcRect/>
          <a:stretch>
            <a:fillRect/>
          </a:stretch>
        </p:blipFill>
        <p:spPr bwMode="auto">
          <a:xfrm>
            <a:off x="11085513" y="5887319"/>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355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defRPr/>
            </a:pPr>
            <a:r>
              <a:rPr lang="ru-RU" altLang="ru-RU" sz="5400" b="1" dirty="0" smtClean="0">
                <a:solidFill>
                  <a:srgbClr val="9900CC"/>
                </a:solidFill>
                <a:effectLst>
                  <a:outerShdw blurRad="38100" dist="38100" dir="2700000" algn="tl">
                    <a:srgbClr val="C0C0C0"/>
                  </a:outerShdw>
                </a:effectLst>
                <a:latin typeface="Arial" charset="0"/>
              </a:rPr>
              <a:t>Уравнения</a:t>
            </a:r>
          </a:p>
        </p:txBody>
      </p:sp>
      <p:sp>
        <p:nvSpPr>
          <p:cNvPr id="17412" name="Rectangle 3"/>
          <p:cNvSpPr>
            <a:spLocks noGrp="1" noChangeArrowheads="1"/>
          </p:cNvSpPr>
          <p:nvPr>
            <p:ph idx="1"/>
          </p:nvPr>
        </p:nvSpPr>
        <p:spPr>
          <a:xfrm>
            <a:off x="2423592" y="1556792"/>
            <a:ext cx="8288338" cy="4529138"/>
          </a:xfrm>
        </p:spPr>
        <p:txBody>
          <a:bodyPr/>
          <a:lstStyle/>
          <a:p>
            <a:pPr marL="0" indent="0" algn="ctr" eaLnBrk="1" hangingPunct="1">
              <a:buNone/>
            </a:pPr>
            <a:r>
              <a:rPr lang="ru-RU" altLang="ru-RU" sz="4800" b="1" dirty="0" smtClean="0"/>
              <a:t>Решите уравнение</a:t>
            </a:r>
          </a:p>
          <a:p>
            <a:pPr marL="0" indent="0" algn="ctr" eaLnBrk="1" hangingPunct="1">
              <a:buNone/>
            </a:pPr>
            <a:r>
              <a:rPr lang="ru-RU" altLang="ru-RU" sz="5400" b="1" dirty="0" smtClean="0"/>
              <a:t>х – 12,9 = 11,03</a:t>
            </a:r>
          </a:p>
        </p:txBody>
      </p:sp>
      <p:sp>
        <p:nvSpPr>
          <p:cNvPr id="24580" name="Rectangle 4"/>
          <p:cNvSpPr>
            <a:spLocks noChangeArrowheads="1"/>
          </p:cNvSpPr>
          <p:nvPr/>
        </p:nvSpPr>
        <p:spPr bwMode="auto">
          <a:xfrm>
            <a:off x="10401999" y="548680"/>
            <a:ext cx="1455738"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100</a:t>
            </a:r>
          </a:p>
        </p:txBody>
      </p:sp>
      <p:sp>
        <p:nvSpPr>
          <p:cNvPr id="24582" name="Rectangle 6"/>
          <p:cNvSpPr>
            <a:spLocks noChangeArrowheads="1"/>
          </p:cNvSpPr>
          <p:nvPr/>
        </p:nvSpPr>
        <p:spPr bwMode="auto">
          <a:xfrm>
            <a:off x="4079875" y="5084763"/>
            <a:ext cx="3579378"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 </a:t>
            </a:r>
            <a:r>
              <a:rPr lang="ru-RU" altLang="ru-RU" sz="4400" b="1" dirty="0" smtClean="0">
                <a:solidFill>
                  <a:srgbClr val="0000FF"/>
                </a:solidFill>
                <a:effectLst>
                  <a:outerShdw blurRad="38100" dist="38100" dir="2700000" algn="tl">
                    <a:srgbClr val="C0C0C0"/>
                  </a:outerShdw>
                </a:effectLst>
                <a:cs typeface="Arial" charset="0"/>
              </a:rPr>
              <a:t>23,93</a:t>
            </a:r>
            <a:endParaRPr lang="ru-RU" altLang="ru-RU" sz="4400" b="1" dirty="0">
              <a:solidFill>
                <a:srgbClr val="0000FF"/>
              </a:solidFill>
              <a:effectLst>
                <a:outerShdw blurRad="38100" dist="38100" dir="2700000" algn="tl">
                  <a:srgbClr val="C0C0C0"/>
                </a:outerShdw>
              </a:effectLst>
              <a:cs typeface="Arial" charset="0"/>
            </a:endParaRPr>
          </a:p>
        </p:txBody>
      </p:sp>
      <p:pic>
        <p:nvPicPr>
          <p:cNvPr id="17416" name="Рисунок 6" descr="040ee7be2b08.png">
            <a:hlinkClick r:id="rId2" action="ppaction://hlinksldjump"/>
          </p:cNvPr>
          <p:cNvPicPr>
            <a:picLocks noChangeAspect="1"/>
          </p:cNvPicPr>
          <p:nvPr/>
        </p:nvPicPr>
        <p:blipFill>
          <a:blip r:embed="rId3" cstate="print"/>
          <a:srcRect/>
          <a:stretch>
            <a:fillRect/>
          </a:stretch>
        </p:blipFill>
        <p:spPr bwMode="auto">
          <a:xfrm>
            <a:off x="11152188" y="5895618"/>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58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defRPr/>
            </a:pPr>
            <a:r>
              <a:rPr lang="ru-RU" altLang="ru-RU" sz="5400" b="1" dirty="0" smtClean="0">
                <a:solidFill>
                  <a:srgbClr val="9900CC"/>
                </a:solidFill>
                <a:effectLst>
                  <a:outerShdw blurRad="38100" dist="38100" dir="2700000" algn="tl">
                    <a:srgbClr val="C0C0C0"/>
                  </a:outerShdw>
                </a:effectLst>
                <a:latin typeface="Arial" charset="0"/>
              </a:rPr>
              <a:t>Уравнения</a:t>
            </a:r>
          </a:p>
        </p:txBody>
      </p:sp>
      <p:sp>
        <p:nvSpPr>
          <p:cNvPr id="18436" name="Rectangle 3"/>
          <p:cNvSpPr>
            <a:spLocks noGrp="1" noChangeArrowheads="1"/>
          </p:cNvSpPr>
          <p:nvPr>
            <p:ph idx="1"/>
          </p:nvPr>
        </p:nvSpPr>
        <p:spPr>
          <a:xfrm>
            <a:off x="2351584" y="1720329"/>
            <a:ext cx="8378825" cy="4816475"/>
          </a:xfrm>
        </p:spPr>
        <p:txBody>
          <a:bodyPr/>
          <a:lstStyle/>
          <a:p>
            <a:pPr marL="0" indent="0" algn="ctr" eaLnBrk="1" hangingPunct="1">
              <a:buNone/>
            </a:pPr>
            <a:r>
              <a:rPr lang="ru-RU" altLang="ru-RU" sz="4800" b="1" dirty="0" smtClean="0"/>
              <a:t>Решите уравнение</a:t>
            </a:r>
          </a:p>
          <a:p>
            <a:pPr marL="0" indent="0" algn="ctr">
              <a:buNone/>
            </a:pPr>
            <a:r>
              <a:rPr lang="ru-RU" sz="6000" b="1" dirty="0" smtClean="0"/>
              <a:t>2,08+х=12,4</a:t>
            </a:r>
            <a:endParaRPr lang="ru-RU" altLang="ru-RU" sz="6000" b="1" dirty="0" smtClean="0"/>
          </a:p>
        </p:txBody>
      </p:sp>
      <p:sp>
        <p:nvSpPr>
          <p:cNvPr id="25604" name="Rectangle 4"/>
          <p:cNvSpPr>
            <a:spLocks noChangeArrowheads="1"/>
          </p:cNvSpPr>
          <p:nvPr/>
        </p:nvSpPr>
        <p:spPr bwMode="auto">
          <a:xfrm>
            <a:off x="10200456" y="404664"/>
            <a:ext cx="1455737"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200</a:t>
            </a:r>
          </a:p>
        </p:txBody>
      </p:sp>
      <p:sp>
        <p:nvSpPr>
          <p:cNvPr id="25606" name="Rectangle 6"/>
          <p:cNvSpPr>
            <a:spLocks noChangeArrowheads="1"/>
          </p:cNvSpPr>
          <p:nvPr/>
        </p:nvSpPr>
        <p:spPr bwMode="auto">
          <a:xfrm>
            <a:off x="4223792" y="5105536"/>
            <a:ext cx="3579378"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 </a:t>
            </a:r>
            <a:r>
              <a:rPr lang="ru-RU" altLang="ru-RU" sz="4400" b="1" dirty="0" smtClean="0">
                <a:solidFill>
                  <a:srgbClr val="0000FF"/>
                </a:solidFill>
                <a:effectLst>
                  <a:outerShdw blurRad="38100" dist="38100" dir="2700000" algn="tl">
                    <a:srgbClr val="C0C0C0"/>
                  </a:outerShdw>
                </a:effectLst>
                <a:cs typeface="Arial" charset="0"/>
              </a:rPr>
              <a:t>10,32</a:t>
            </a:r>
            <a:endParaRPr lang="ru-RU" altLang="ru-RU" sz="4400" b="1" dirty="0">
              <a:solidFill>
                <a:srgbClr val="0000FF"/>
              </a:solidFill>
              <a:effectLst>
                <a:outerShdw blurRad="38100" dist="38100" dir="2700000" algn="tl">
                  <a:srgbClr val="C0C0C0"/>
                </a:outerShdw>
              </a:effectLst>
              <a:cs typeface="Arial" charset="0"/>
            </a:endParaRPr>
          </a:p>
        </p:txBody>
      </p:sp>
      <p:pic>
        <p:nvPicPr>
          <p:cNvPr id="18440" name="Рисунок 6" descr="040ee7be2b08.png">
            <a:hlinkClick r:id="rId2" action="ppaction://hlinksldjump"/>
          </p:cNvPr>
          <p:cNvPicPr>
            <a:picLocks noChangeAspect="1"/>
          </p:cNvPicPr>
          <p:nvPr/>
        </p:nvPicPr>
        <p:blipFill>
          <a:blip r:embed="rId3" cstate="print"/>
          <a:srcRect/>
          <a:stretch>
            <a:fillRect/>
          </a:stretch>
        </p:blipFill>
        <p:spPr bwMode="auto">
          <a:xfrm>
            <a:off x="11064552" y="5827593"/>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5606">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defRPr/>
            </a:pPr>
            <a:r>
              <a:rPr lang="ru-RU" altLang="ru-RU" sz="5400" b="1" dirty="0" smtClean="0">
                <a:solidFill>
                  <a:srgbClr val="9900CC"/>
                </a:solidFill>
                <a:effectLst>
                  <a:outerShdw blurRad="38100" dist="38100" dir="2700000" algn="tl">
                    <a:srgbClr val="C0C0C0"/>
                  </a:outerShdw>
                </a:effectLst>
                <a:latin typeface="Arial" charset="0"/>
              </a:rPr>
              <a:t>Уравнения</a:t>
            </a:r>
          </a:p>
        </p:txBody>
      </p:sp>
      <p:sp>
        <p:nvSpPr>
          <p:cNvPr id="19460" name="Rectangle 3"/>
          <p:cNvSpPr>
            <a:spLocks noGrp="1" noChangeArrowheads="1"/>
          </p:cNvSpPr>
          <p:nvPr>
            <p:ph idx="1"/>
          </p:nvPr>
        </p:nvSpPr>
        <p:spPr>
          <a:xfrm>
            <a:off x="2279477" y="1700808"/>
            <a:ext cx="8785075" cy="4673600"/>
          </a:xfrm>
        </p:spPr>
        <p:txBody>
          <a:bodyPr/>
          <a:lstStyle/>
          <a:p>
            <a:pPr marL="0" indent="0" algn="ctr" eaLnBrk="1" hangingPunct="1">
              <a:buNone/>
            </a:pPr>
            <a:r>
              <a:rPr lang="ru-RU" altLang="ru-RU" sz="4800" b="1" dirty="0" smtClean="0"/>
              <a:t>Найдите корень уравнения: </a:t>
            </a:r>
          </a:p>
          <a:p>
            <a:pPr marL="0" indent="0" algn="ctr">
              <a:buNone/>
            </a:pPr>
            <a:r>
              <a:rPr lang="ru-RU" sz="4800" b="1" dirty="0" smtClean="0"/>
              <a:t>84+х+7,454=93,89</a:t>
            </a:r>
            <a:endParaRPr lang="ru-RU" altLang="ru-RU" sz="4800" b="1" dirty="0" smtClean="0"/>
          </a:p>
          <a:p>
            <a:pPr marL="0" indent="0" eaLnBrk="1" hangingPunct="1">
              <a:buNone/>
            </a:pPr>
            <a:r>
              <a:rPr lang="ru-RU" altLang="ru-RU" sz="4800" b="1" dirty="0" smtClean="0"/>
              <a:t>   </a:t>
            </a:r>
          </a:p>
        </p:txBody>
      </p:sp>
      <p:sp>
        <p:nvSpPr>
          <p:cNvPr id="26628" name="Rectangle 4"/>
          <p:cNvSpPr>
            <a:spLocks noChangeArrowheads="1"/>
          </p:cNvSpPr>
          <p:nvPr/>
        </p:nvSpPr>
        <p:spPr bwMode="auto">
          <a:xfrm>
            <a:off x="10279856" y="404664"/>
            <a:ext cx="1455737"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300</a:t>
            </a:r>
          </a:p>
        </p:txBody>
      </p:sp>
      <p:sp>
        <p:nvSpPr>
          <p:cNvPr id="26630" name="Rectangle 6"/>
          <p:cNvSpPr>
            <a:spLocks noChangeArrowheads="1"/>
          </p:cNvSpPr>
          <p:nvPr/>
        </p:nvSpPr>
        <p:spPr bwMode="auto">
          <a:xfrm>
            <a:off x="4655840" y="5373216"/>
            <a:ext cx="3579378"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 2,436</a:t>
            </a:r>
          </a:p>
        </p:txBody>
      </p:sp>
      <p:pic>
        <p:nvPicPr>
          <p:cNvPr id="19464" name="Рисунок 6" descr="040ee7be2b08.png">
            <a:hlinkClick r:id="rId2" action="ppaction://hlinksldjump"/>
          </p:cNvPr>
          <p:cNvPicPr>
            <a:picLocks noChangeAspect="1"/>
          </p:cNvPicPr>
          <p:nvPr/>
        </p:nvPicPr>
        <p:blipFill>
          <a:blip r:embed="rId3" cstate="print"/>
          <a:srcRect/>
          <a:stretch>
            <a:fillRect/>
          </a:stretch>
        </p:blipFill>
        <p:spPr bwMode="auto">
          <a:xfrm>
            <a:off x="11064552" y="5873326"/>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663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defRPr/>
            </a:pPr>
            <a:r>
              <a:rPr lang="ru-RU" altLang="ru-RU" sz="5400" b="1" dirty="0" smtClean="0">
                <a:solidFill>
                  <a:srgbClr val="9900CC"/>
                </a:solidFill>
                <a:effectLst>
                  <a:outerShdw blurRad="38100" dist="38100" dir="2700000" algn="tl">
                    <a:srgbClr val="C0C0C0"/>
                  </a:outerShdw>
                </a:effectLst>
                <a:latin typeface="Arial" charset="0"/>
              </a:rPr>
              <a:t>Уравнения</a:t>
            </a:r>
          </a:p>
        </p:txBody>
      </p:sp>
      <p:sp>
        <p:nvSpPr>
          <p:cNvPr id="20484" name="Rectangle 3"/>
          <p:cNvSpPr>
            <a:spLocks noGrp="1" noChangeArrowheads="1"/>
          </p:cNvSpPr>
          <p:nvPr>
            <p:ph idx="1"/>
          </p:nvPr>
        </p:nvSpPr>
        <p:spPr>
          <a:xfrm>
            <a:off x="2982174" y="1631156"/>
            <a:ext cx="8018462" cy="4529138"/>
          </a:xfrm>
        </p:spPr>
        <p:txBody>
          <a:bodyPr/>
          <a:lstStyle/>
          <a:p>
            <a:pPr marL="0" indent="0" algn="ctr">
              <a:buNone/>
            </a:pPr>
            <a:r>
              <a:rPr lang="ru-RU" altLang="ru-RU" sz="4800" b="1" dirty="0"/>
              <a:t>Решите уравнение</a:t>
            </a:r>
          </a:p>
          <a:p>
            <a:pPr marL="0" indent="0" algn="ctr">
              <a:buNone/>
            </a:pPr>
            <a:r>
              <a:rPr lang="ru-RU" altLang="ru-RU" sz="4800" b="1" dirty="0"/>
              <a:t>(81 - х) +127,8= 139,156</a:t>
            </a:r>
          </a:p>
        </p:txBody>
      </p:sp>
      <p:sp>
        <p:nvSpPr>
          <p:cNvPr id="27652" name="Rectangle 4"/>
          <p:cNvSpPr>
            <a:spLocks noChangeArrowheads="1"/>
          </p:cNvSpPr>
          <p:nvPr/>
        </p:nvSpPr>
        <p:spPr bwMode="auto">
          <a:xfrm>
            <a:off x="10279856" y="332656"/>
            <a:ext cx="1455737"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400</a:t>
            </a:r>
          </a:p>
        </p:txBody>
      </p:sp>
      <p:sp>
        <p:nvSpPr>
          <p:cNvPr id="27654" name="Rectangle 6"/>
          <p:cNvSpPr>
            <a:spLocks noChangeArrowheads="1"/>
          </p:cNvSpPr>
          <p:nvPr/>
        </p:nvSpPr>
        <p:spPr bwMode="auto">
          <a:xfrm>
            <a:off x="4872038" y="5157788"/>
            <a:ext cx="3893566"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a:solidFill>
                  <a:srgbClr val="0000FF"/>
                </a:solidFill>
                <a:effectLst>
                  <a:outerShdw blurRad="38100" dist="38100" dir="2700000" algn="tl">
                    <a:srgbClr val="C0C0C0"/>
                  </a:outerShdw>
                </a:effectLst>
                <a:cs typeface="Arial" charset="0"/>
              </a:rPr>
              <a:t>Ответ: </a:t>
            </a:r>
            <a:r>
              <a:rPr lang="ru-RU" altLang="ru-RU" sz="4400" b="1" dirty="0" smtClean="0">
                <a:solidFill>
                  <a:srgbClr val="0000FF"/>
                </a:solidFill>
                <a:effectLst>
                  <a:outerShdw blurRad="38100" dist="38100" dir="2700000" algn="tl">
                    <a:srgbClr val="C0C0C0"/>
                  </a:outerShdw>
                </a:effectLst>
                <a:cs typeface="Arial" charset="0"/>
              </a:rPr>
              <a:t>69,644</a:t>
            </a:r>
            <a:endParaRPr lang="ru-RU" altLang="ru-RU" sz="4400" b="1" dirty="0">
              <a:solidFill>
                <a:srgbClr val="0000FF"/>
              </a:solidFill>
              <a:effectLst>
                <a:outerShdw blurRad="38100" dist="38100" dir="2700000" algn="tl">
                  <a:srgbClr val="C0C0C0"/>
                </a:outerShdw>
              </a:effectLst>
              <a:cs typeface="Arial" charset="0"/>
            </a:endParaRPr>
          </a:p>
        </p:txBody>
      </p:sp>
      <p:pic>
        <p:nvPicPr>
          <p:cNvPr id="20488" name="Рисунок 6" descr="040ee7be2b08.png">
            <a:hlinkClick r:id="rId2" action="ppaction://hlinksldjump"/>
          </p:cNvPr>
          <p:cNvPicPr>
            <a:picLocks noChangeAspect="1"/>
          </p:cNvPicPr>
          <p:nvPr/>
        </p:nvPicPr>
        <p:blipFill>
          <a:blip r:embed="rId3" cstate="print"/>
          <a:srcRect/>
          <a:stretch>
            <a:fillRect/>
          </a:stretch>
        </p:blipFill>
        <p:spPr bwMode="auto">
          <a:xfrm>
            <a:off x="11065097" y="5805488"/>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765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eaLnBrk="1" hangingPunct="1">
              <a:defRPr/>
            </a:pPr>
            <a:r>
              <a:rPr lang="ru-RU" altLang="ru-RU" sz="5400" b="1" dirty="0" smtClean="0">
                <a:solidFill>
                  <a:srgbClr val="9900CC"/>
                </a:solidFill>
                <a:effectLst>
                  <a:outerShdw blurRad="38100" dist="38100" dir="2700000" algn="tl">
                    <a:srgbClr val="C0C0C0"/>
                  </a:outerShdw>
                </a:effectLst>
                <a:latin typeface="Arial" charset="0"/>
              </a:rPr>
              <a:t>Уравнения</a:t>
            </a:r>
          </a:p>
        </p:txBody>
      </p:sp>
      <p:sp>
        <p:nvSpPr>
          <p:cNvPr id="21508" name="Rectangle 3"/>
          <p:cNvSpPr>
            <a:spLocks noGrp="1" noChangeArrowheads="1"/>
          </p:cNvSpPr>
          <p:nvPr>
            <p:ph idx="1"/>
          </p:nvPr>
        </p:nvSpPr>
        <p:spPr>
          <a:xfrm>
            <a:off x="2351584" y="1701874"/>
            <a:ext cx="8288338" cy="4529138"/>
          </a:xfrm>
        </p:spPr>
        <p:txBody>
          <a:bodyPr/>
          <a:lstStyle/>
          <a:p>
            <a:pPr marL="0" indent="0" algn="ctr" eaLnBrk="1" hangingPunct="1">
              <a:buNone/>
            </a:pPr>
            <a:r>
              <a:rPr lang="ru-RU" altLang="ru-RU" sz="4800" b="1" dirty="0" smtClean="0"/>
              <a:t>Решите уравнение</a:t>
            </a:r>
          </a:p>
          <a:p>
            <a:pPr marL="0" indent="0" algn="ctr" eaLnBrk="1" hangingPunct="1">
              <a:buNone/>
            </a:pPr>
            <a:r>
              <a:rPr lang="ru-RU" altLang="ru-RU" sz="4800" b="1" dirty="0" smtClean="0"/>
              <a:t>6,793х+0,207х+х=792</a:t>
            </a:r>
          </a:p>
        </p:txBody>
      </p:sp>
      <p:sp>
        <p:nvSpPr>
          <p:cNvPr id="28676" name="Rectangle 4"/>
          <p:cNvSpPr>
            <a:spLocks noChangeArrowheads="1"/>
          </p:cNvSpPr>
          <p:nvPr/>
        </p:nvSpPr>
        <p:spPr bwMode="auto">
          <a:xfrm>
            <a:off x="10200456" y="404664"/>
            <a:ext cx="1455737" cy="942975"/>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anose="02020603050405020304" pitchFamily="18" charset="0"/>
              <a:buNone/>
              <a:defRPr/>
            </a:pPr>
            <a:r>
              <a:rPr lang="ru-RU" altLang="ru-RU" sz="6000" b="1" dirty="0">
                <a:solidFill>
                  <a:srgbClr val="FF0000"/>
                </a:solidFill>
                <a:effectLst>
                  <a:outerShdw blurRad="38100" dist="38100" dir="2700000" algn="tl">
                    <a:srgbClr val="C0C0C0"/>
                  </a:outerShdw>
                </a:effectLst>
                <a:latin typeface="Arial" panose="020B0604020202020204" pitchFamily="34" charset="0"/>
                <a:cs typeface="Arial" panose="020B0604020202020204" pitchFamily="34" charset="0"/>
              </a:rPr>
              <a:t>500</a:t>
            </a:r>
          </a:p>
        </p:txBody>
      </p:sp>
      <p:sp>
        <p:nvSpPr>
          <p:cNvPr id="28678" name="Rectangle 6"/>
          <p:cNvSpPr>
            <a:spLocks noChangeArrowheads="1"/>
          </p:cNvSpPr>
          <p:nvPr/>
        </p:nvSpPr>
        <p:spPr bwMode="auto">
          <a:xfrm>
            <a:off x="4367808" y="5222018"/>
            <a:ext cx="2793906" cy="722057"/>
          </a:xfrm>
          <a:prstGeom prst="rect">
            <a:avLst/>
          </a:prstGeom>
          <a:noFill/>
          <a:ln>
            <a:noFill/>
          </a:ln>
          <a:effectLst/>
          <a:extLst/>
        </p:spPr>
        <p:txBody>
          <a:bodyPr wrap="none">
            <a:spAutoFit/>
          </a:bodyPr>
          <a:lstStyle/>
          <a:p>
            <a:pPr eaLnBrk="1" hangingPunct="1">
              <a:lnSpc>
                <a:spcPct val="93000"/>
              </a:lnSpc>
              <a:buClr>
                <a:srgbClr val="000000"/>
              </a:buClr>
              <a:buSzPct val="100000"/>
              <a:buFont typeface="Times New Roman" pitchFamily="18" charset="0"/>
              <a:buNone/>
              <a:defRPr/>
            </a:pPr>
            <a:r>
              <a:rPr lang="ru-RU" altLang="ru-RU" sz="4400" b="1" dirty="0" smtClean="0">
                <a:solidFill>
                  <a:srgbClr val="0000FF"/>
                </a:solidFill>
                <a:effectLst>
                  <a:outerShdw blurRad="38100" dist="38100" dir="2700000" algn="tl">
                    <a:srgbClr val="C0C0C0"/>
                  </a:outerShdw>
                </a:effectLst>
                <a:cs typeface="Arial" charset="0"/>
              </a:rPr>
              <a:t>Ответ: 99</a:t>
            </a:r>
            <a:endParaRPr lang="ru-RU" altLang="ru-RU" sz="4400" b="1" dirty="0">
              <a:solidFill>
                <a:srgbClr val="0000FF"/>
              </a:solidFill>
              <a:effectLst>
                <a:outerShdw blurRad="38100" dist="38100" dir="2700000" algn="tl">
                  <a:srgbClr val="C0C0C0"/>
                </a:outerShdw>
              </a:effectLst>
              <a:cs typeface="Arial" charset="0"/>
            </a:endParaRPr>
          </a:p>
        </p:txBody>
      </p:sp>
      <p:pic>
        <p:nvPicPr>
          <p:cNvPr id="21512" name="Рисунок 6" descr="040ee7be2b08.png">
            <a:hlinkClick r:id="rId2" action="ppaction://hlinksldjump"/>
          </p:cNvPr>
          <p:cNvPicPr>
            <a:picLocks noChangeAspect="1"/>
          </p:cNvPicPr>
          <p:nvPr/>
        </p:nvPicPr>
        <p:blipFill>
          <a:blip r:embed="rId3" cstate="print"/>
          <a:srcRect/>
          <a:stretch>
            <a:fillRect/>
          </a:stretch>
        </p:blipFill>
        <p:spPr bwMode="auto">
          <a:xfrm>
            <a:off x="11080750" y="5876206"/>
            <a:ext cx="720725" cy="7096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867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5" name="AutoShape 2" descr="Гимнастика для глаз для ребенка - упражнения - IVONA.U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4" descr="Гимнастика для глаз для ребенка - упражнения - IVONA.UA"/>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Объект 6"/>
          <p:cNvSpPr>
            <a:spLocks noGrp="1"/>
          </p:cNvSpPr>
          <p:nvPr>
            <p:ph idx="1"/>
          </p:nvPr>
        </p:nvSpPr>
        <p:spPr/>
        <p:txBody>
          <a:bodyPr/>
          <a:lstStyle/>
          <a:p>
            <a:endParaRPr lang="ru-RU"/>
          </a:p>
        </p:txBody>
      </p:sp>
      <p:pic>
        <p:nvPicPr>
          <p:cNvPr id="20487" name="Picture 7" descr="Плакат «Гимнастика для глаз в кабинете информатики» | Плакат, Информатика,  Чт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3632" y="505907"/>
            <a:ext cx="7560840" cy="5749389"/>
          </a:xfrm>
          <a:prstGeom prst="rect">
            <a:avLst/>
          </a:prstGeom>
          <a:noFill/>
          <a:extLst>
            <a:ext uri="{909E8E84-426E-40DD-AFC4-6F175D3DCCD1}">
              <a14:hiddenFill xmlns:a14="http://schemas.microsoft.com/office/drawing/2010/main">
                <a:solidFill>
                  <a:srgbClr val="FFFFFF"/>
                </a:solidFill>
              </a14:hiddenFill>
            </a:ext>
          </a:extLst>
        </p:spPr>
      </p:pic>
      <p:pic>
        <p:nvPicPr>
          <p:cNvPr id="10" name="Рисунок 6" descr="040ee7be2b08.png">
            <a:hlinkClick r:id="rId3" action="ppaction://hlinksldjump"/>
          </p:cNvPr>
          <p:cNvPicPr>
            <a:picLocks noChangeAspect="1"/>
          </p:cNvPicPr>
          <p:nvPr/>
        </p:nvPicPr>
        <p:blipFill>
          <a:blip r:embed="rId4" cstate="print"/>
          <a:srcRect/>
          <a:stretch>
            <a:fillRect/>
          </a:stretch>
        </p:blipFill>
        <p:spPr bwMode="auto">
          <a:xfrm>
            <a:off x="11064552" y="5827593"/>
            <a:ext cx="720725" cy="709612"/>
          </a:xfrm>
          <a:prstGeom prst="rect">
            <a:avLst/>
          </a:prstGeom>
          <a:noFill/>
          <a:ln w="9525">
            <a:noFill/>
            <a:miter lim="800000"/>
            <a:headEnd/>
            <a:tailEnd/>
          </a:ln>
        </p:spPr>
      </p:pic>
    </p:spTree>
    <p:extLst>
      <p:ext uri="{BB962C8B-B14F-4D97-AF65-F5344CB8AC3E}">
        <p14:creationId xmlns:p14="http://schemas.microsoft.com/office/powerpoint/2010/main" val="396134571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pic>
        <p:nvPicPr>
          <p:cNvPr id="17416" name="Picture 8" descr="Рефлексия"/>
          <p:cNvPicPr>
            <a:picLocks noChangeAspect="1" noChangeArrowheads="1"/>
          </p:cNvPicPr>
          <p:nvPr/>
        </p:nvPicPr>
        <p:blipFill rotWithShape="1">
          <a:blip r:embed="rId2">
            <a:extLst>
              <a:ext uri="{28A0092B-C50C-407E-A947-70E740481C1C}">
                <a14:useLocalDpi xmlns:a14="http://schemas.microsoft.com/office/drawing/2010/main" val="0"/>
              </a:ext>
            </a:extLst>
          </a:blip>
          <a:srcRect b="3273"/>
          <a:stretch/>
        </p:blipFill>
        <p:spPr bwMode="auto">
          <a:xfrm>
            <a:off x="2783632" y="458817"/>
            <a:ext cx="8208912" cy="5955209"/>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7752184" y="6165304"/>
            <a:ext cx="2736304" cy="248722"/>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58284243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Поздравляем победителей » Сайт школы № 68 г. Липецк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9656" y="715391"/>
            <a:ext cx="7200800" cy="5328593"/>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endParaRPr lang="ru-RU"/>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Урок 5. Шкала. Координатный луч.">
  <a:themeElements>
    <a:clrScheme name="Оформление по умолчанию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800000"/>
      </a:hlink>
      <a:folHlink>
        <a:srgbClr val="FFCC99"/>
      </a:folHlink>
    </a:clrScheme>
    <a:fontScheme name="Оформление по умолчанию">
      <a:majorFont>
        <a:latin typeface="Times New Roman"/>
        <a:ea typeface=""/>
        <a:cs typeface="Times New Roman"/>
      </a:majorFont>
      <a:minorFont>
        <a:latin typeface="Times New Roman"/>
        <a:ea typeface=""/>
        <a:cs typeface="Times New Roma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Оформление по умолчанию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Оформление по умолчанию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Оформление по умолчанию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Оформление по умолчанию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Оформление по умолчанию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Оформление по умолчанию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Оформление по умолчанию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Оформление по умолчанию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822B00"/>
        </a:hlink>
        <a:folHlink>
          <a:srgbClr val="FFA953"/>
        </a:folHlink>
      </a:clrScheme>
      <a:clrMap bg1="lt1" tx1="dk1" bg2="lt2" tx2="dk2" accent1="accent1" accent2="accent2" accent3="accent3" accent4="accent4" accent5="accent5" accent6="accent6" hlink="hlink" folHlink="folHlink"/>
    </a:extraClrScheme>
    <a:extraClrScheme>
      <a:clrScheme name="Оформление по умолчанию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800000"/>
        </a:hlink>
        <a:folHlink>
          <a:srgbClr val="FFCC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Урок 5. Шкала. Координатный луч.</Template>
  <TotalTime>576</TotalTime>
  <Words>613</Words>
  <Application>Microsoft Office PowerPoint</Application>
  <PresentationFormat>Произвольный</PresentationFormat>
  <Paragraphs>115</Paragraphs>
  <Slides>28</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28</vt:i4>
      </vt:variant>
    </vt:vector>
  </HeadingPairs>
  <TitlesOfParts>
    <vt:vector size="29" baseType="lpstr">
      <vt:lpstr>Урок 5. Шкала. Координатный луч.</vt:lpstr>
      <vt:lpstr>Презентация PowerPoint</vt:lpstr>
      <vt:lpstr>Математическая  разминка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Правила игры</vt:lpstr>
      <vt:lpstr>Основной тур</vt:lpstr>
      <vt:lpstr>Задачи </vt:lpstr>
      <vt:lpstr>Задачи</vt:lpstr>
      <vt:lpstr>Задачи</vt:lpstr>
      <vt:lpstr>Задачи</vt:lpstr>
      <vt:lpstr>Задачи</vt:lpstr>
      <vt:lpstr>Сложение, вычитание</vt:lpstr>
      <vt:lpstr>Сложение, вычитание</vt:lpstr>
      <vt:lpstr>Сложение, вычитание</vt:lpstr>
      <vt:lpstr>Сложение, вычитание</vt:lpstr>
      <vt:lpstr>Сложение, вычитание</vt:lpstr>
      <vt:lpstr>Уравнения</vt:lpstr>
      <vt:lpstr>Уравнения</vt:lpstr>
      <vt:lpstr>Уравнения</vt:lpstr>
      <vt:lpstr>Уравнения</vt:lpstr>
      <vt:lpstr>Уравнения</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Рамка радужная</dc:title>
  <dc:creator>Dom</dc:creator>
  <cp:lastModifiedBy>Валентина А. Семенюта</cp:lastModifiedBy>
  <cp:revision>64</cp:revision>
  <cp:lastPrinted>1601-01-01T00:00:00Z</cp:lastPrinted>
  <dcterms:created xsi:type="dcterms:W3CDTF">2016-12-21T17:01:13Z</dcterms:created>
  <dcterms:modified xsi:type="dcterms:W3CDTF">2022-04-06T13:46:22Z</dcterms:modified>
</cp:coreProperties>
</file>