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3" r:id="rId15"/>
    <p:sldId id="274" r:id="rId16"/>
    <p:sldId id="271" r:id="rId17"/>
    <p:sldId id="272" r:id="rId18"/>
    <p:sldId id="275" r:id="rId19"/>
    <p:sldId id="276" r:id="rId20"/>
    <p:sldId id="277" r:id="rId21"/>
    <p:sldId id="278" r:id="rId22"/>
    <p:sldId id="279" r:id="rId23"/>
    <p:sldId id="291" r:id="rId24"/>
    <p:sldId id="292" r:id="rId25"/>
    <p:sldId id="280" r:id="rId26"/>
    <p:sldId id="281" r:id="rId27"/>
    <p:sldId id="282" r:id="rId28"/>
    <p:sldId id="283" r:id="rId29"/>
    <p:sldId id="284" r:id="rId30"/>
    <p:sldId id="286" r:id="rId31"/>
    <p:sldId id="287" r:id="rId32"/>
    <p:sldId id="288" r:id="rId33"/>
    <p:sldId id="289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3" r:id="rId43"/>
    <p:sldId id="304" r:id="rId44"/>
    <p:sldId id="301" r:id="rId45"/>
    <p:sldId id="302" r:id="rId46"/>
    <p:sldId id="305" r:id="rId47"/>
    <p:sldId id="306" r:id="rId48"/>
    <p:sldId id="307" r:id="rId49"/>
    <p:sldId id="309" r:id="rId5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  <a:alpha val="32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slideLayout" Target="../slideLayouts/slideLayout4.xml"/><Relationship Id="rId1" Type="http://schemas.openxmlformats.org/officeDocument/2006/relationships/audio" Target="file:///C:\Users\&#1040;&#1076;&#1084;&#1080;&#1085;\Desktop\&#1055;&#1086;&#1073;&#1077;&#1076;&#1072;%20&#1074;%20&#1076;&#1076;\voennyy-orkestr-marsh---den-pobedy.mp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728191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24500" cmpd="dbl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Интеллектуальная игра</a:t>
            </a:r>
            <a:r>
              <a:rPr lang="ru-RU" b="1" dirty="0" smtClean="0">
                <a:ln w="24500" cmpd="dbl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n w="24500" cmpd="dbl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n w="24500" cmpd="dbl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ln w="24500" cmpd="dbl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 Мы помним, мы гордимся!»</a:t>
            </a:r>
            <a:endParaRPr lang="ru-RU" b="1" i="1" dirty="0">
              <a:ln w="24500" cmpd="dbl">
                <a:solidFill>
                  <a:schemeClr val="tx1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420888"/>
            <a:ext cx="6400800" cy="36004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Админ\Desktop\12054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348880"/>
            <a:ext cx="6840760" cy="362805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Игра состоит из 3 раундов: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1 раунд – Военные события (даты, названия сражений, города, техника)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2 раунд – Война в лицах (имена, фамилии)</a:t>
            </a: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3 раунд – «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Заморочки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из бочки»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1 раунд – «Военные события»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Админ\Desktop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628800"/>
            <a:ext cx="7272808" cy="410445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1.Когда началась Великая Отечественная война?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04048" y="2492896"/>
            <a:ext cx="3682752" cy="2376264"/>
          </a:xfrm>
        </p:spPr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2 июля 1941 года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22 июня 1941 года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12 июня 1941 года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Админ\Desktop\images (1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72816"/>
            <a:ext cx="4248472" cy="367240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Правильный ответ - 2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Админ\Desktop\slide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700808"/>
            <a:ext cx="6768752" cy="458569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Город – герой , переживший почти трехлетнюю блокаду.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04048" y="2204863"/>
            <a:ext cx="3682752" cy="2088233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arenR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Москва</a:t>
            </a:r>
          </a:p>
          <a:p>
            <a:pPr marL="742950" indent="-742950">
              <a:buFont typeface="+mj-lt"/>
              <a:buAutoNum type="arabicParenR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Мурманск</a:t>
            </a:r>
          </a:p>
          <a:p>
            <a:pPr marL="742950" indent="-742950">
              <a:buFont typeface="+mj-lt"/>
              <a:buAutoNum type="arabicParenR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Ленинград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Админ\Desktop\88c84e8a2c96dd7bc166ec36534a138c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844824"/>
            <a:ext cx="4402832" cy="381642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Правильный ответ - 3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Админ\Desktop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628800"/>
            <a:ext cx="6768752" cy="453650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Что такое «дорога жизни»?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60032" y="2204865"/>
            <a:ext cx="3826768" cy="3096344"/>
          </a:xfrm>
        </p:spPr>
        <p:txBody>
          <a:bodyPr>
            <a:normAutofit fontScale="92500" lnSpcReduction="10000"/>
          </a:bodyPr>
          <a:lstStyle/>
          <a:p>
            <a:pPr marL="742950" indent="-742950">
              <a:buFont typeface="+mj-lt"/>
              <a:buAutoNum type="arabicParenR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Трасса М-8</a:t>
            </a:r>
          </a:p>
          <a:p>
            <a:pPr marL="742950" indent="-742950">
              <a:buFont typeface="+mj-lt"/>
              <a:buAutoNum type="arabicParenR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Дорога через Ладожское озеро</a:t>
            </a:r>
          </a:p>
          <a:p>
            <a:pPr marL="742950" indent="-742950">
              <a:buFont typeface="+mj-lt"/>
              <a:buAutoNum type="arabicParenR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Грунтовая дорога в лесу</a:t>
            </a:r>
          </a:p>
          <a:p>
            <a:endParaRPr lang="ru-RU" dirty="0"/>
          </a:p>
        </p:txBody>
      </p:sp>
      <p:pic>
        <p:nvPicPr>
          <p:cNvPr id="1026" name="Picture 2" descr="C:\Users\Админ\Desktop\71796b58-dc32-4db6-9e15-903865527367_560_42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916832"/>
            <a:ext cx="4038600" cy="346082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Правильный ответ - 2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Админ\Desktop\slide_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556792"/>
            <a:ext cx="8280920" cy="489654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Какая крепость одержала первый удар фашистских войск в ВОВ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499992" y="2564904"/>
            <a:ext cx="4186808" cy="2520279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Кузнецкая крепость</a:t>
            </a:r>
          </a:p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Брестская  крепость</a:t>
            </a:r>
          </a:p>
          <a:p>
            <a:pPr marL="514350" indent="-514350">
              <a:buFont typeface="+mj-lt"/>
              <a:buAutoNum type="arabicParenR"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Кобринское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укрепление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Админ\Desktop\Без названия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1" y="2060848"/>
            <a:ext cx="3600400" cy="36004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Правильный ответ - 2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Админ\Desktop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381124"/>
            <a:ext cx="6840760" cy="478417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Лучший танк Советской армии во время ВОВ.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580112" y="2492897"/>
            <a:ext cx="3106688" cy="244827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«Т – 37А»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«БТ – 5»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«Т – 34»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C:\Users\Админ\Desktop\1340079323_kv-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844824"/>
            <a:ext cx="4474840" cy="36004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Правильный ответ - 3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Админ\Desktop\img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556792"/>
            <a:ext cx="6912768" cy="460851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96144"/>
          </a:xfrm>
        </p:spPr>
        <p:txBody>
          <a:bodyPr>
            <a:normAutofit fontScale="90000"/>
          </a:bodyPr>
          <a:lstStyle/>
          <a:p>
            <a:pPr algn="l"/>
            <a:r>
              <a:rPr lang="ru-RU" sz="2200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6. Кто из четвероногих воинов, кроме лошадей, принимал участие в Параде Победы 1945 года?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20072" y="2636911"/>
            <a:ext cx="3466728" cy="2664297"/>
          </a:xfrm>
        </p:spPr>
        <p:txBody>
          <a:bodyPr>
            <a:normAutofit/>
          </a:bodyPr>
          <a:lstStyle/>
          <a:p>
            <a:pPr marL="742950" indent="-742950">
              <a:buFont typeface="+mj-lt"/>
              <a:buAutoNum type="arabicParenR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Кошки</a:t>
            </a:r>
          </a:p>
          <a:p>
            <a:pPr marL="742950" indent="-742950">
              <a:buFont typeface="+mj-lt"/>
              <a:buAutoNum type="arabicParenR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Коровы</a:t>
            </a:r>
          </a:p>
          <a:p>
            <a:pPr marL="742950" indent="-742950">
              <a:buFont typeface="+mj-lt"/>
              <a:buAutoNum type="arabicParenR"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Собаки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Админ\Desktop\images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132856"/>
            <a:ext cx="4248472" cy="345638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Правильный ответ - 3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Админ\Desktop\F_ww2_sov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484784"/>
            <a:ext cx="6768752" cy="480171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7. Где состоялся первый парад Победы?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844825"/>
            <a:ext cx="4038600" cy="3600400"/>
          </a:xfrm>
        </p:spPr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Ленинград, Дворцовая площадь</a:t>
            </a:r>
          </a:p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Москва, Красная площадь</a:t>
            </a:r>
          </a:p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Минск, площадь им. Ленина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Админ\Desktop\images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844825"/>
            <a:ext cx="3744416" cy="331236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Правильный ответ - 2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Админ\Desktop\slide_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772816"/>
            <a:ext cx="7344816" cy="460851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 раунд – «Война в лицах»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Админ\Desktop\12108874_1047638731922248_6099499849990494295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060848"/>
            <a:ext cx="4536504" cy="374441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1.Фамилия диктора оповестившего о начале ВОВ.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420889"/>
            <a:ext cx="4038600" cy="2664296"/>
          </a:xfrm>
        </p:spPr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Владимир Яхонтов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Юрий Левитан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Василий Качалов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Админ\Desktop\393016_100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204863"/>
            <a:ext cx="4038600" cy="345638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Правильный ответ - 2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Админ\Desktop\slide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628800"/>
            <a:ext cx="7272808" cy="468052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2. Имя летчика, который после ампутации обеих ног, продолжал летать?</a:t>
            </a:r>
            <a:endParaRPr lang="ru-RU" sz="36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427984" y="2636913"/>
            <a:ext cx="4258816" cy="2520280"/>
          </a:xfrm>
        </p:spPr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Григорий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Речкалов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Алексей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Маресьев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Александр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Покрышкин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7170" name="Picture 2" descr="C:\Users\Админ\Desktop\Без названия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132856"/>
            <a:ext cx="3888432" cy="338437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Правильный ответ - 2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Админ\Desktop\slide_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556792"/>
            <a:ext cx="6984776" cy="472970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Autofit/>
          </a:bodyPr>
          <a:lstStyle/>
          <a:p>
            <a:pPr algn="l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3. Рядовой красноармеец, закрывший своим телом амбразуру грота в бою у деревни  Чернушки?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564905"/>
            <a:ext cx="4038600" cy="2376264"/>
          </a:xfrm>
        </p:spPr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Матвей Кузьмин</a:t>
            </a:r>
          </a:p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Николай Кузнецов</a:t>
            </a:r>
          </a:p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Александр Матросов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C:\Users\Админ\Desktop\Без названия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276872"/>
            <a:ext cx="3312368" cy="367240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Правильный ответ - 3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Александр Матросов Имя Александра Матросова было присвоено 254-му гвардейскому стрелковому полку, а сам он навечно зачислен в списки 1-й роты этого полка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8434" name="Picture 2" descr="C:\Users\Админ\Desktop\04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3728" y="1600200"/>
            <a:ext cx="3145544" cy="452596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Кому присвоено народом звание «Маршал Победы»?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420889"/>
            <a:ext cx="4038600" cy="273630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Георгию  Жукову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Константину Рокоссовскому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Семену Буденному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Админ\Desktop\0_184633_6153c213_orig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060849"/>
            <a:ext cx="4038600" cy="322846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Правильный ответ - 1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9" name="Picture 3" descr="C:\Users\Админ\Desktop\slide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00808"/>
            <a:ext cx="7056784" cy="468052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Имя русского солдата, памятник которому стоит в Болгарии?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04865"/>
            <a:ext cx="4038600" cy="266429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Сергей 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Александр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Алексей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Админ\Desktop\maxresdefault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988841"/>
            <a:ext cx="4038600" cy="352839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864096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Правильный ответ- 3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C:\Users\Админ\Desktop\img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72816"/>
            <a:ext cx="7776864" cy="470418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6. Автор слов песни «Хотят ли русские войны»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04865"/>
            <a:ext cx="4100264" cy="273630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Евгений Евтушенко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Марк Бернес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Михаил Исаковский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C:\Users\Админ\Desktop\2255958_43964_война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2060848"/>
            <a:ext cx="3810000" cy="3600399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Правильный ответ - 1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Евгений Евтушенко написал слова к песне, в которой  выражались протест против войны и призыв к миру.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 descr="C:\Users\Админ\Desktop\02_n8XHwvt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916832"/>
            <a:ext cx="3812232" cy="36004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7. Название песни военных лет с женским именем.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48064" y="2276873"/>
            <a:ext cx="3538736" cy="244827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Надежда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Катюша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Аленушка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C:\Users\Админ\Desktop\images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204864"/>
            <a:ext cx="3960439" cy="316835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Правильный ответ - 2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C:\Users\Админ\Desktop\im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772816"/>
            <a:ext cx="6264696" cy="470418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 раунд –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Заморочки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из бочки»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Админ\Desktop\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916832"/>
            <a:ext cx="5524872" cy="339369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1.Зачем во время войны окна заклеивали крест, на крест бумагой или тканью?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132857"/>
            <a:ext cx="4038600" cy="3168352"/>
          </a:xfrm>
        </p:spPr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красоты </a:t>
            </a:r>
          </a:p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тепла</a:t>
            </a:r>
          </a:p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Чтобы сохранить стекла от ударной волны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Админ\Desktop\image0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844824"/>
            <a:ext cx="4038600" cy="403244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Правильный ответ - 3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Админ\Desktop\blokad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524000"/>
            <a:ext cx="6912768" cy="442528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Autofit/>
          </a:bodyPr>
          <a:lstStyle/>
          <a:p>
            <a:pPr algn="l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2. Как называют людей, сражавшихся на оккупированной фашистами территории за свободу Родины?</a:t>
            </a:r>
            <a:endParaRPr lang="ru-RU" sz="36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04048" y="2708921"/>
            <a:ext cx="3682752" cy="288032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Полицаи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Партизаны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Крестьяне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Админ\Desktop\lening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2348880"/>
            <a:ext cx="4000500" cy="367240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Правильный ответ - 2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 descr="C:\Users\Админ\Desktop\img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484784"/>
            <a:ext cx="7344816" cy="499221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Для чего во время ВОВ использовали фанерные танки?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04864"/>
            <a:ext cx="4038600" cy="3384376"/>
          </a:xfrm>
        </p:spPr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Чтобы ввести в заблуждение разведку</a:t>
            </a:r>
          </a:p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детских игр</a:t>
            </a:r>
          </a:p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увеличения количества техники</a:t>
            </a:r>
          </a:p>
          <a:p>
            <a:pPr marL="514350" indent="-514350">
              <a:buFont typeface="+mj-lt"/>
              <a:buAutoNum type="arabicParenR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arenR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arenR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arenR"/>
            </a:pPr>
            <a:endParaRPr lang="ru-RU" dirty="0"/>
          </a:p>
        </p:txBody>
      </p:sp>
      <p:pic>
        <p:nvPicPr>
          <p:cNvPr id="6146" name="Picture 2" descr="C:\Users\Админ\Desktop\Без названия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132856"/>
            <a:ext cx="3672408" cy="367240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Правильный ответ - 1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Админ\Desktop\tumblr_inline_ovzwz2b9hd1ug4sui_5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428750"/>
            <a:ext cx="6696744" cy="444852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Autofit/>
          </a:bodyPr>
          <a:lstStyle/>
          <a:p>
            <a:pPr algn="l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4. Что обозначали нарисованные звезды на  фюзеляжах советских самолетов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060848"/>
            <a:ext cx="4038600" cy="4065315"/>
          </a:xfrm>
        </p:spPr>
        <p:txBody>
          <a:bodyPr/>
          <a:lstStyle/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 кого красивее самолет</a:t>
            </a:r>
          </a:p>
          <a:p>
            <a:pPr marL="514350" indent="-514350">
              <a:buFont typeface="+mj-lt"/>
              <a:buAutoNum type="arabicParenR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Количество  сбитых вражеских самолетов</a:t>
            </a:r>
          </a:p>
          <a:p>
            <a:pPr marL="514350" indent="-514350">
              <a:buFont typeface="+mj-lt"/>
              <a:buAutoNum type="arabicParenR"/>
            </a:pPr>
            <a:endParaRPr lang="ru-RU" dirty="0" smtClean="0"/>
          </a:p>
          <a:p>
            <a:pPr marL="514350" indent="-514350">
              <a:buFont typeface="+mj-lt"/>
              <a:buAutoNum type="arabicParenR"/>
            </a:pPr>
            <a:endParaRPr lang="ru-RU" dirty="0" smtClean="0"/>
          </a:p>
        </p:txBody>
      </p:sp>
      <p:pic>
        <p:nvPicPr>
          <p:cNvPr id="2050" name="Picture 2" descr="C:\Users\Админ\Desktop\1429090112_8.jpe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132857"/>
            <a:ext cx="4038600" cy="328063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Правильный ответ - 2</a:t>
            </a:r>
            <a:endParaRPr lang="ru-RU" dirty="0"/>
          </a:p>
        </p:txBody>
      </p:sp>
      <p:pic>
        <p:nvPicPr>
          <p:cNvPr id="1026" name="Picture 2" descr="C:\Users\Админ\Desktop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628800"/>
            <a:ext cx="7056783" cy="468052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Для чего в 1945 году в Ленинград было завезено 5000 кошек.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48064" y="2420889"/>
            <a:ext cx="3538736" cy="302433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Для игры детям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Для ловли птиц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Для борьбы с грызунами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Админ\Desktop\котэ-котизм-ленинград-длиннопост-4289116.jpe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132856"/>
            <a:ext cx="4536504" cy="381642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Правильный ответ - 3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1412776"/>
            <a:ext cx="7344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Кошки защищали продовольствие и произведения искусства Эрмитажа от посягательств крыс.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Админ\Desktop\slide_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132856"/>
            <a:ext cx="7344816" cy="428597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Autofit/>
          </a:bodyPr>
          <a:lstStyle/>
          <a:p>
            <a:pPr algn="l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6. Не памятник, но символ вечной памяти о павших героях.  Находится около памятника или могилы героя.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76056" y="2492897"/>
            <a:ext cx="3610744" cy="259228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Обелиск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Стела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Вечный огонь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Админ\Desktop\14-0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204864"/>
            <a:ext cx="4258816" cy="403244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Правильный ответ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3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(вечный огонь)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Админ\Desktop\victory-war-monume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988840"/>
            <a:ext cx="6696744" cy="440737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7. Георгиевская ленточка – что символизируют ее цвета?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348881"/>
            <a:ext cx="4038600" cy="259228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День и ночь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Дым и огонь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Жизнь и смерть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Админ\Desktop\1524124249_georgievskaya-lentochka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988840"/>
            <a:ext cx="4038600" cy="367240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Правильный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ответ - 2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4" descr="C:\Users\Админ\Desktop\Без назван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628800"/>
            <a:ext cx="6984775" cy="460851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1772816"/>
            <a:ext cx="6048672" cy="1152128"/>
          </a:xfrm>
        </p:spPr>
        <p:txBody>
          <a:bodyPr>
            <a:normAutofit/>
          </a:bodyPr>
          <a:lstStyle/>
          <a:p>
            <a:endParaRPr lang="ru-RU" sz="6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Админ\Desktop\images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556792"/>
            <a:ext cx="6552728" cy="482453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95536" y="260648"/>
            <a:ext cx="828092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победу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День Победы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День Победы, как он был от нас далек                                                                     Как в костре потухшем таял уголек                                                                          Были версты, обгорелые, в пыли                                                  Этот день мы приближали как могли 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Этот день Победы                                Порохом пропах                                                      Это праздник                                                               С сединою на висках                                       Это радость                                                           Со слезами на глазах                                 День Победы, День Победы, День Победы!    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Дни и ночи у мартеновских печей                      Не смыкала наша Родина очей                        Дни и ночи битву трудную вели                                   Этот день мы приближали как могли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Этот день Победы                               Порохом пропах                                                         Это праздник                                                                С сединою на висках                                              Это радость                                                            Со слезами на глазах                                        День Победы, День Победы, День Победы!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Здравствуй, мама, возвратились мы не все                                             Босиком бы пробежаться по росе                              Пол-Европы прошагали, пол-Земли                   Этот день мы приближали как могли  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Этот день Победы                                Порохом пропах                                                          Это праздник                                                                     С сединою на висках                                       Это радость                                                                   Со слезами на глазах                                           День Победы, День Победы, День Победы!                                                              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voennyy-orkestr-marsh---den-pobedy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8532440" y="623731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73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1046</TotalTime>
  <Words>750</Words>
  <Application>Microsoft Office PowerPoint</Application>
  <PresentationFormat>Экран (4:3)</PresentationFormat>
  <Paragraphs>126</Paragraphs>
  <Slides>49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0" baseType="lpstr">
      <vt:lpstr>Тема Office</vt:lpstr>
      <vt:lpstr>Интеллектуальная игра  « Мы помним, мы гордимся!»</vt:lpstr>
      <vt:lpstr>Игра состоит из 3 раундов:</vt:lpstr>
      <vt:lpstr>1 раунд – «Военные события»</vt:lpstr>
      <vt:lpstr>1.Когда началась Великая Отечественная война?</vt:lpstr>
      <vt:lpstr>Правильный ответ - 2</vt:lpstr>
      <vt:lpstr>2. Город – герой , переживший почти трехлетнюю блокаду.</vt:lpstr>
      <vt:lpstr>Правильный ответ - 3</vt:lpstr>
      <vt:lpstr>3. Что такое «дорога жизни»?</vt:lpstr>
      <vt:lpstr>Правильный ответ - 2</vt:lpstr>
      <vt:lpstr>4. Какая крепость одержала первый удар фашистских войск в ВОВ</vt:lpstr>
      <vt:lpstr>Правильный ответ - 2</vt:lpstr>
      <vt:lpstr>5. Лучший танк Советской армии во время ВОВ.</vt:lpstr>
      <vt:lpstr>Правильный ответ - 3</vt:lpstr>
      <vt:lpstr>  6. Кто из четвероногих воинов, кроме лошадей, принимал участие в Параде Победы 1945 года? </vt:lpstr>
      <vt:lpstr>Правильный ответ - 3</vt:lpstr>
      <vt:lpstr>7. Где состоялся первый парад Победы?</vt:lpstr>
      <vt:lpstr>Правильный ответ - 2</vt:lpstr>
      <vt:lpstr>2 раунд – «Война в лицах»</vt:lpstr>
      <vt:lpstr>1.Фамилия диктора оповестившего о начале ВОВ.</vt:lpstr>
      <vt:lpstr>Правильный ответ - 2</vt:lpstr>
      <vt:lpstr>2. Имя летчика, который после ампутации обеих ног, продолжал летать?</vt:lpstr>
      <vt:lpstr>Правильный ответ - 2</vt:lpstr>
      <vt:lpstr>3. Рядовой красноармеец, закрывший своим телом амбразуру грота в бою у деревни  Чернушки?</vt:lpstr>
      <vt:lpstr>Правильный ответ - 3</vt:lpstr>
      <vt:lpstr>4. Кому присвоено народом звание «Маршал Победы»?</vt:lpstr>
      <vt:lpstr>Правильный ответ - 1</vt:lpstr>
      <vt:lpstr>5. Имя русского солдата, памятник которому стоит в Болгарии?</vt:lpstr>
      <vt:lpstr>Правильный ответ- 3</vt:lpstr>
      <vt:lpstr>6. Автор слов песни «Хотят ли русские войны»</vt:lpstr>
      <vt:lpstr>Правильный ответ - 1</vt:lpstr>
      <vt:lpstr>7. Название песни военных лет с женским именем.</vt:lpstr>
      <vt:lpstr>Правильный ответ - 2</vt:lpstr>
      <vt:lpstr>3 раунд – «Заморочки из бочки»</vt:lpstr>
      <vt:lpstr>1.Зачем во время войны окна заклеивали крест, на крест бумагой или тканью?</vt:lpstr>
      <vt:lpstr>Правильный ответ - 3</vt:lpstr>
      <vt:lpstr>2. Как называют людей, сражавшихся на оккупированной фашистами территории за свободу Родины?</vt:lpstr>
      <vt:lpstr>Правильный ответ - 2</vt:lpstr>
      <vt:lpstr>3. Для чего во время ВОВ использовали фанерные танки?</vt:lpstr>
      <vt:lpstr>Правильный ответ - 1</vt:lpstr>
      <vt:lpstr>4. Что обозначали нарисованные звезды на  фюзеляжах советских самолетов</vt:lpstr>
      <vt:lpstr>Правильный ответ - 2</vt:lpstr>
      <vt:lpstr>5. Для чего в 1945 году в Ленинград было завезено 5000 кошек.</vt:lpstr>
      <vt:lpstr>Правильный ответ - 3</vt:lpstr>
      <vt:lpstr>6. Не памятник, но символ вечной памяти о павших героях.  Находится около памятника или могилы героя.</vt:lpstr>
      <vt:lpstr>Правильный ответ – 3  (вечный огонь)</vt:lpstr>
      <vt:lpstr>7. Георгиевская ленточка – что символизируют ее цвета?</vt:lpstr>
      <vt:lpstr>Правильный ответ - 2</vt:lpstr>
      <vt:lpstr>Слайд 48</vt:lpstr>
      <vt:lpstr>День Победы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Интеллектуальная игра  « Мы помним, мы гордимся!»</dc:title>
  <dc:creator>Админ</dc:creator>
  <cp:lastModifiedBy>Админ</cp:lastModifiedBy>
  <cp:revision>82</cp:revision>
  <dcterms:created xsi:type="dcterms:W3CDTF">2018-04-26T09:11:06Z</dcterms:created>
  <dcterms:modified xsi:type="dcterms:W3CDTF">2021-04-27T19:21:49Z</dcterms:modified>
</cp:coreProperties>
</file>