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0" r:id="rId3"/>
    <p:sldId id="272" r:id="rId4"/>
    <p:sldId id="273" r:id="rId5"/>
    <p:sldId id="262" r:id="rId6"/>
    <p:sldId id="274" r:id="rId7"/>
    <p:sldId id="261" r:id="rId8"/>
    <p:sldId id="269" r:id="rId9"/>
    <p:sldId id="276" r:id="rId10"/>
    <p:sldId id="270" r:id="rId11"/>
    <p:sldId id="275" r:id="rId12"/>
    <p:sldId id="259" r:id="rId13"/>
    <p:sldId id="265" r:id="rId14"/>
    <p:sldId id="277" r:id="rId15"/>
    <p:sldId id="271" r:id="rId16"/>
    <p:sldId id="264" r:id="rId17"/>
    <p:sldId id="278" r:id="rId18"/>
    <p:sldId id="27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62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0"/>
  <c:chart>
    <c:title>
      <c:tx>
        <c:rich>
          <a:bodyPr/>
          <a:lstStyle/>
          <a:p>
            <a: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sz="2400" dirty="0">
                <a:solidFill>
                  <a:schemeClr val="dk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Результаты просветительской </a:t>
            </a:r>
            <a:r>
              <a:rPr lang="ru-RU" sz="2400" dirty="0" smtClean="0">
                <a:solidFill>
                  <a:schemeClr val="dk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деятельности среди родителей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8036540476218896"/>
          <c:y val="0"/>
        </c:manualLayout>
      </c:layout>
      <c:spPr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title>
    <c:plotArea>
      <c:layout>
        <c:manualLayout>
          <c:layoutTarget val="inner"/>
          <c:xMode val="edge"/>
          <c:yMode val="edge"/>
          <c:x val="0.17035191532620819"/>
          <c:y val="0.17295862257501976"/>
          <c:w val="0.72607783647821833"/>
          <c:h val="0.4020745510174275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г.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Знания о здоровьесбережении</c:v>
                </c:pt>
                <c:pt idx="1">
                  <c:v>Ответс. отношение к здоровью</c:v>
                </c:pt>
                <c:pt idx="2">
                  <c:v>Семьи ведущие ЗОЖ</c:v>
                </c:pt>
                <c:pt idx="3">
                  <c:v>Снижение заболеваемости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98</c:v>
                </c:pt>
                <c:pt idx="1">
                  <c:v>98</c:v>
                </c:pt>
                <c:pt idx="2">
                  <c:v>87</c:v>
                </c:pt>
                <c:pt idx="3">
                  <c:v>91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г.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Знания о здоровьесбережении</c:v>
                </c:pt>
                <c:pt idx="1">
                  <c:v>Ответс. отношение к здоровью</c:v>
                </c:pt>
                <c:pt idx="2">
                  <c:v>Семьи ведущие ЗОЖ</c:v>
                </c:pt>
                <c:pt idx="3">
                  <c:v>Снижение заболеваемости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60</c:v>
                </c:pt>
                <c:pt idx="1">
                  <c:v>70</c:v>
                </c:pt>
                <c:pt idx="2">
                  <c:v>65</c:v>
                </c:pt>
                <c:pt idx="3">
                  <c:v>70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Знания о здоровьесбережении</c:v>
                </c:pt>
                <c:pt idx="1">
                  <c:v>Ответс. отношение к здоровью</c:v>
                </c:pt>
                <c:pt idx="2">
                  <c:v>Семьи ведущие ЗОЖ</c:v>
                </c:pt>
                <c:pt idx="3">
                  <c:v>Снижение заболеваемости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/>
        <c:axId val="180012928"/>
        <c:axId val="180114176"/>
      </c:barChart>
      <c:catAx>
        <c:axId val="18001292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80114176"/>
        <c:crosses val="autoZero"/>
        <c:auto val="1"/>
        <c:lblAlgn val="ctr"/>
        <c:lblOffset val="100"/>
      </c:catAx>
      <c:valAx>
        <c:axId val="18011417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80012928"/>
        <c:crosses val="autoZero"/>
        <c:crossBetween val="between"/>
      </c:valAx>
      <c:spPr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plotArea>
    <c:legend>
      <c:legendPos val="r"/>
      <c:legendEntry>
        <c:idx val="2"/>
        <c:delete val="1"/>
      </c:legendEntry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B80743-5BA2-4065-A272-B359C9ED3660}" type="doc">
      <dgm:prSet loTypeId="urn:microsoft.com/office/officeart/2005/8/layout/pyramid1" loCatId="pyramid" qsTypeId="urn:microsoft.com/office/officeart/2005/8/quickstyle/simple1" qsCatId="simple" csTypeId="urn:microsoft.com/office/officeart/2005/8/colors/colorful5" csCatId="colorful" phldr="1"/>
      <dgm:spPr/>
    </dgm:pt>
    <dgm:pt modelId="{1C7AE051-6CDA-45B1-A36A-E2E88396721F}">
      <dgm:prSet phldrT="[Текст]" custT="1"/>
      <dgm:spPr/>
      <dgm:t>
        <a:bodyPr/>
        <a:lstStyle/>
        <a:p>
          <a:r>
            <a:rPr lang="ru-RU" sz="3600" dirty="0" smtClean="0">
              <a:latin typeface="Times New Roman" pitchFamily="18" charset="0"/>
              <a:cs typeface="Times New Roman" pitchFamily="18" charset="0"/>
            </a:rPr>
            <a:t>Семья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F67BF305-7CBD-423F-8C31-AA3A26011337}" type="parTrans" cxnId="{34AF32A9-134C-4AF6-8A14-47B3A8B2C5AB}">
      <dgm:prSet/>
      <dgm:spPr/>
      <dgm:t>
        <a:bodyPr/>
        <a:lstStyle/>
        <a:p>
          <a:endParaRPr lang="ru-RU"/>
        </a:p>
      </dgm:t>
    </dgm:pt>
    <dgm:pt modelId="{E23204E7-57AA-4FEC-892F-DB8D69DE918A}" type="sibTrans" cxnId="{34AF32A9-134C-4AF6-8A14-47B3A8B2C5AB}">
      <dgm:prSet/>
      <dgm:spPr/>
      <dgm:t>
        <a:bodyPr/>
        <a:lstStyle/>
        <a:p>
          <a:endParaRPr lang="ru-RU"/>
        </a:p>
      </dgm:t>
    </dgm:pt>
    <dgm:pt modelId="{F1163584-9565-4CDC-AFD2-B8A65F021679}">
      <dgm:prSet phldrT="[Текст]"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Мед. работники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184B651-4A6A-4E79-81B2-4E614C64E62C}" type="parTrans" cxnId="{1B3962CB-7D62-4BEC-BED2-B016E96F7B06}">
      <dgm:prSet/>
      <dgm:spPr/>
      <dgm:t>
        <a:bodyPr/>
        <a:lstStyle/>
        <a:p>
          <a:endParaRPr lang="ru-RU"/>
        </a:p>
      </dgm:t>
    </dgm:pt>
    <dgm:pt modelId="{5A3F9CCB-550D-4090-BBA9-78A5631239AD}" type="sibTrans" cxnId="{1B3962CB-7D62-4BEC-BED2-B016E96F7B06}">
      <dgm:prSet/>
      <dgm:spPr/>
      <dgm:t>
        <a:bodyPr/>
        <a:lstStyle/>
        <a:p>
          <a:endParaRPr lang="ru-RU"/>
        </a:p>
      </dgm:t>
    </dgm:pt>
    <dgm:pt modelId="{B3FB1F7B-4CF1-4A88-B623-F8E0502A0648}">
      <dgm:prSet phldrT="[Текст]" custT="1"/>
      <dgm:spPr/>
      <dgm:t>
        <a:bodyPr/>
        <a:lstStyle/>
        <a:p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Детский сад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3743E726-9CA1-4D11-A944-0B69E75EF003}" type="parTrans" cxnId="{C945D2D9-16DB-4F40-AFD5-C139B13651EE}">
      <dgm:prSet/>
      <dgm:spPr/>
      <dgm:t>
        <a:bodyPr/>
        <a:lstStyle/>
        <a:p>
          <a:endParaRPr lang="ru-RU"/>
        </a:p>
      </dgm:t>
    </dgm:pt>
    <dgm:pt modelId="{17B683E3-1A83-475A-BA09-D9A24A473340}" type="sibTrans" cxnId="{C945D2D9-16DB-4F40-AFD5-C139B13651EE}">
      <dgm:prSet/>
      <dgm:spPr/>
      <dgm:t>
        <a:bodyPr/>
        <a:lstStyle/>
        <a:p>
          <a:endParaRPr lang="ru-RU"/>
        </a:p>
      </dgm:t>
    </dgm:pt>
    <dgm:pt modelId="{423B6F7A-A955-4B46-BB7B-BDE21C791A2D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Спортивные организации, СМИ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76E214A6-81D9-405B-8524-5CB0D6E17BB0}" type="parTrans" cxnId="{127F9411-07A7-4F23-A465-F41EA5D457ED}">
      <dgm:prSet/>
      <dgm:spPr/>
      <dgm:t>
        <a:bodyPr/>
        <a:lstStyle/>
        <a:p>
          <a:endParaRPr lang="ru-RU"/>
        </a:p>
      </dgm:t>
    </dgm:pt>
    <dgm:pt modelId="{C40306A8-6D42-4CA8-A0A2-367E65011D62}" type="sibTrans" cxnId="{127F9411-07A7-4F23-A465-F41EA5D457ED}">
      <dgm:prSet/>
      <dgm:spPr/>
      <dgm:t>
        <a:bodyPr/>
        <a:lstStyle/>
        <a:p>
          <a:endParaRPr lang="ru-RU"/>
        </a:p>
      </dgm:t>
    </dgm:pt>
    <dgm:pt modelId="{E906AED0-D958-4288-A481-3E06CD55A81D}">
      <dgm:prSet phldrT="[Текст]" custT="1"/>
      <dgm:spPr/>
      <dgm:t>
        <a:bodyPr/>
        <a:lstStyle/>
        <a:p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Школа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4773DB7B-EC85-4282-B447-BC6FA374C11D}" type="parTrans" cxnId="{4EB9531C-2BAE-4FC4-B4FC-C87B6D174072}">
      <dgm:prSet/>
      <dgm:spPr/>
      <dgm:t>
        <a:bodyPr/>
        <a:lstStyle/>
        <a:p>
          <a:endParaRPr lang="ru-RU"/>
        </a:p>
      </dgm:t>
    </dgm:pt>
    <dgm:pt modelId="{665A140B-7138-403B-AE30-E170F0B533E1}" type="sibTrans" cxnId="{4EB9531C-2BAE-4FC4-B4FC-C87B6D174072}">
      <dgm:prSet/>
      <dgm:spPr/>
      <dgm:t>
        <a:bodyPr/>
        <a:lstStyle/>
        <a:p>
          <a:endParaRPr lang="ru-RU"/>
        </a:p>
      </dgm:t>
    </dgm:pt>
    <dgm:pt modelId="{41CF8FF8-EE78-46A4-8453-CAEC631B4D3E}" type="pres">
      <dgm:prSet presAssocID="{00B80743-5BA2-4065-A272-B359C9ED3660}" presName="Name0" presStyleCnt="0">
        <dgm:presLayoutVars>
          <dgm:dir/>
          <dgm:animLvl val="lvl"/>
          <dgm:resizeHandles val="exact"/>
        </dgm:presLayoutVars>
      </dgm:prSet>
      <dgm:spPr/>
    </dgm:pt>
    <dgm:pt modelId="{91D71EAD-2993-44FC-B410-E478F027498F}" type="pres">
      <dgm:prSet presAssocID="{423B6F7A-A955-4B46-BB7B-BDE21C791A2D}" presName="Name8" presStyleCnt="0"/>
      <dgm:spPr/>
    </dgm:pt>
    <dgm:pt modelId="{6DCBBEE2-C362-4C1D-A338-C2CEE37BE997}" type="pres">
      <dgm:prSet presAssocID="{423B6F7A-A955-4B46-BB7B-BDE21C791A2D}" presName="level" presStyleLbl="node1" presStyleIdx="0" presStyleCnt="5" custLinFactNeighborX="810">
        <dgm:presLayoutVars>
          <dgm:chMax val="1"/>
          <dgm:bulletEnabled val="1"/>
        </dgm:presLayoutVars>
      </dgm:prSet>
      <dgm:spPr/>
    </dgm:pt>
    <dgm:pt modelId="{0CC45B6F-58E3-4DCB-A6AF-DB308236E773}" type="pres">
      <dgm:prSet presAssocID="{423B6F7A-A955-4B46-BB7B-BDE21C791A2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A8B2BA78-3633-49F2-8854-49318F30B608}" type="pres">
      <dgm:prSet presAssocID="{F1163584-9565-4CDC-AFD2-B8A65F021679}" presName="Name8" presStyleCnt="0"/>
      <dgm:spPr/>
    </dgm:pt>
    <dgm:pt modelId="{FCC067FC-34FF-4080-96D8-FA7CDFD838A0}" type="pres">
      <dgm:prSet presAssocID="{F1163584-9565-4CDC-AFD2-B8A65F021679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5A5780-92F4-4DE0-B0EE-A3572495D359}" type="pres">
      <dgm:prSet presAssocID="{F1163584-9565-4CDC-AFD2-B8A65F02167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BC5EAF-FFA7-443B-B8A4-DAFD10FEF907}" type="pres">
      <dgm:prSet presAssocID="{E906AED0-D958-4288-A481-3E06CD55A81D}" presName="Name8" presStyleCnt="0"/>
      <dgm:spPr/>
    </dgm:pt>
    <dgm:pt modelId="{C2EA0DCE-E0C5-4F10-B645-B5463D65ECDC}" type="pres">
      <dgm:prSet presAssocID="{E906AED0-D958-4288-A481-3E06CD55A81D}" presName="level" presStyleLbl="node1" presStyleIdx="2" presStyleCnt="5" custLinFactNeighborX="-412" custLinFactNeighborY="215">
        <dgm:presLayoutVars>
          <dgm:chMax val="1"/>
          <dgm:bulletEnabled val="1"/>
        </dgm:presLayoutVars>
      </dgm:prSet>
      <dgm:spPr/>
    </dgm:pt>
    <dgm:pt modelId="{6A7AC55B-A378-469A-BC40-D7E0D73F8D75}" type="pres">
      <dgm:prSet presAssocID="{E906AED0-D958-4288-A481-3E06CD55A81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91F145B-21D2-4753-B44C-3387BA3C7BB2}" type="pres">
      <dgm:prSet presAssocID="{B3FB1F7B-4CF1-4A88-B623-F8E0502A0648}" presName="Name8" presStyleCnt="0"/>
      <dgm:spPr/>
    </dgm:pt>
    <dgm:pt modelId="{FFA0E313-7D83-496E-825D-33BDC40F4F00}" type="pres">
      <dgm:prSet presAssocID="{B3FB1F7B-4CF1-4A88-B623-F8E0502A0648}" presName="level" presStyleLbl="node1" presStyleIdx="3" presStyleCnt="5">
        <dgm:presLayoutVars>
          <dgm:chMax val="1"/>
          <dgm:bulletEnabled val="1"/>
        </dgm:presLayoutVars>
      </dgm:prSet>
      <dgm:spPr/>
    </dgm:pt>
    <dgm:pt modelId="{14FD1DF4-A338-4DCF-A04E-3409C820EF81}" type="pres">
      <dgm:prSet presAssocID="{B3FB1F7B-4CF1-4A88-B623-F8E0502A064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D02831B-A895-440B-B9DF-193218F2FEE7}" type="pres">
      <dgm:prSet presAssocID="{1C7AE051-6CDA-45B1-A36A-E2E88396721F}" presName="Name8" presStyleCnt="0"/>
      <dgm:spPr/>
    </dgm:pt>
    <dgm:pt modelId="{9A6515A6-7280-4552-92D4-7D7818C5C7B1}" type="pres">
      <dgm:prSet presAssocID="{1C7AE051-6CDA-45B1-A36A-E2E88396721F}" presName="level" presStyleLbl="node1" presStyleIdx="4" presStyleCnt="5" custLinFactNeighborX="-1181" custLinFactNeighborY="-1334">
        <dgm:presLayoutVars>
          <dgm:chMax val="1"/>
          <dgm:bulletEnabled val="1"/>
        </dgm:presLayoutVars>
      </dgm:prSet>
      <dgm:spPr/>
    </dgm:pt>
    <dgm:pt modelId="{074047B2-A2DA-4FC7-A92A-3AA5B58DDA42}" type="pres">
      <dgm:prSet presAssocID="{1C7AE051-6CDA-45B1-A36A-E2E88396721F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8620AF6-447C-4AB9-907C-ADC051ABE5D1}" type="presOf" srcId="{B3FB1F7B-4CF1-4A88-B623-F8E0502A0648}" destId="{FFA0E313-7D83-496E-825D-33BDC40F4F00}" srcOrd="0" destOrd="0" presId="urn:microsoft.com/office/officeart/2005/8/layout/pyramid1"/>
    <dgm:cxn modelId="{1E209EED-F19C-49A8-A392-5053AEC5ADBF}" type="presOf" srcId="{E906AED0-D958-4288-A481-3E06CD55A81D}" destId="{6A7AC55B-A378-469A-BC40-D7E0D73F8D75}" srcOrd="1" destOrd="0" presId="urn:microsoft.com/office/officeart/2005/8/layout/pyramid1"/>
    <dgm:cxn modelId="{3BEFB5D2-1C5D-48B3-B83B-328D90ABC8D9}" type="presOf" srcId="{B3FB1F7B-4CF1-4A88-B623-F8E0502A0648}" destId="{14FD1DF4-A338-4DCF-A04E-3409C820EF81}" srcOrd="1" destOrd="0" presId="urn:microsoft.com/office/officeart/2005/8/layout/pyramid1"/>
    <dgm:cxn modelId="{C945D2D9-16DB-4F40-AFD5-C139B13651EE}" srcId="{00B80743-5BA2-4065-A272-B359C9ED3660}" destId="{B3FB1F7B-4CF1-4A88-B623-F8E0502A0648}" srcOrd="3" destOrd="0" parTransId="{3743E726-9CA1-4D11-A944-0B69E75EF003}" sibTransId="{17B683E3-1A83-475A-BA09-D9A24A473340}"/>
    <dgm:cxn modelId="{127F9411-07A7-4F23-A465-F41EA5D457ED}" srcId="{00B80743-5BA2-4065-A272-B359C9ED3660}" destId="{423B6F7A-A955-4B46-BB7B-BDE21C791A2D}" srcOrd="0" destOrd="0" parTransId="{76E214A6-81D9-405B-8524-5CB0D6E17BB0}" sibTransId="{C40306A8-6D42-4CA8-A0A2-367E65011D62}"/>
    <dgm:cxn modelId="{3384948A-747A-441F-B101-F836C65AE7BB}" type="presOf" srcId="{1C7AE051-6CDA-45B1-A36A-E2E88396721F}" destId="{9A6515A6-7280-4552-92D4-7D7818C5C7B1}" srcOrd="0" destOrd="0" presId="urn:microsoft.com/office/officeart/2005/8/layout/pyramid1"/>
    <dgm:cxn modelId="{E1369D92-6CFA-49E9-BCEE-DB085E292E0B}" type="presOf" srcId="{00B80743-5BA2-4065-A272-B359C9ED3660}" destId="{41CF8FF8-EE78-46A4-8453-CAEC631B4D3E}" srcOrd="0" destOrd="0" presId="urn:microsoft.com/office/officeart/2005/8/layout/pyramid1"/>
    <dgm:cxn modelId="{1B3962CB-7D62-4BEC-BED2-B016E96F7B06}" srcId="{00B80743-5BA2-4065-A272-B359C9ED3660}" destId="{F1163584-9565-4CDC-AFD2-B8A65F021679}" srcOrd="1" destOrd="0" parTransId="{9184B651-4A6A-4E79-81B2-4E614C64E62C}" sibTransId="{5A3F9CCB-550D-4090-BBA9-78A5631239AD}"/>
    <dgm:cxn modelId="{34AF32A9-134C-4AF6-8A14-47B3A8B2C5AB}" srcId="{00B80743-5BA2-4065-A272-B359C9ED3660}" destId="{1C7AE051-6CDA-45B1-A36A-E2E88396721F}" srcOrd="4" destOrd="0" parTransId="{F67BF305-7CBD-423F-8C31-AA3A26011337}" sibTransId="{E23204E7-57AA-4FEC-892F-DB8D69DE918A}"/>
    <dgm:cxn modelId="{A0E86D6E-E06A-48A7-8989-4AAA6620BFFE}" type="presOf" srcId="{423B6F7A-A955-4B46-BB7B-BDE21C791A2D}" destId="{0CC45B6F-58E3-4DCB-A6AF-DB308236E773}" srcOrd="1" destOrd="0" presId="urn:microsoft.com/office/officeart/2005/8/layout/pyramid1"/>
    <dgm:cxn modelId="{4EB9531C-2BAE-4FC4-B4FC-C87B6D174072}" srcId="{00B80743-5BA2-4065-A272-B359C9ED3660}" destId="{E906AED0-D958-4288-A481-3E06CD55A81D}" srcOrd="2" destOrd="0" parTransId="{4773DB7B-EC85-4282-B447-BC6FA374C11D}" sibTransId="{665A140B-7138-403B-AE30-E170F0B533E1}"/>
    <dgm:cxn modelId="{A52E14FE-A00C-4699-B92B-661FF5580176}" type="presOf" srcId="{F1163584-9565-4CDC-AFD2-B8A65F021679}" destId="{4B5A5780-92F4-4DE0-B0EE-A3572495D359}" srcOrd="1" destOrd="0" presId="urn:microsoft.com/office/officeart/2005/8/layout/pyramid1"/>
    <dgm:cxn modelId="{355967C6-9448-47B6-95F1-740EE364C421}" type="presOf" srcId="{E906AED0-D958-4288-A481-3E06CD55A81D}" destId="{C2EA0DCE-E0C5-4F10-B645-B5463D65ECDC}" srcOrd="0" destOrd="0" presId="urn:microsoft.com/office/officeart/2005/8/layout/pyramid1"/>
    <dgm:cxn modelId="{EF2B3614-6AF5-418E-9669-7F93142FC08C}" type="presOf" srcId="{F1163584-9565-4CDC-AFD2-B8A65F021679}" destId="{FCC067FC-34FF-4080-96D8-FA7CDFD838A0}" srcOrd="0" destOrd="0" presId="urn:microsoft.com/office/officeart/2005/8/layout/pyramid1"/>
    <dgm:cxn modelId="{275F51AF-A3C3-48E1-ADA1-5EF6539052E5}" type="presOf" srcId="{423B6F7A-A955-4B46-BB7B-BDE21C791A2D}" destId="{6DCBBEE2-C362-4C1D-A338-C2CEE37BE997}" srcOrd="0" destOrd="0" presId="urn:microsoft.com/office/officeart/2005/8/layout/pyramid1"/>
    <dgm:cxn modelId="{51D5E366-B832-4B35-BD3A-9439AE53B8C1}" type="presOf" srcId="{1C7AE051-6CDA-45B1-A36A-E2E88396721F}" destId="{074047B2-A2DA-4FC7-A92A-3AA5B58DDA42}" srcOrd="1" destOrd="0" presId="urn:microsoft.com/office/officeart/2005/8/layout/pyramid1"/>
    <dgm:cxn modelId="{41B33872-E041-4438-85F7-98EF692D1EA0}" type="presParOf" srcId="{41CF8FF8-EE78-46A4-8453-CAEC631B4D3E}" destId="{91D71EAD-2993-44FC-B410-E478F027498F}" srcOrd="0" destOrd="0" presId="urn:microsoft.com/office/officeart/2005/8/layout/pyramid1"/>
    <dgm:cxn modelId="{A530D02E-65AC-42D5-BC0C-E60AC4023713}" type="presParOf" srcId="{91D71EAD-2993-44FC-B410-E478F027498F}" destId="{6DCBBEE2-C362-4C1D-A338-C2CEE37BE997}" srcOrd="0" destOrd="0" presId="urn:microsoft.com/office/officeart/2005/8/layout/pyramid1"/>
    <dgm:cxn modelId="{CD46C122-51C1-419A-8D7B-4B520C641C7F}" type="presParOf" srcId="{91D71EAD-2993-44FC-B410-E478F027498F}" destId="{0CC45B6F-58E3-4DCB-A6AF-DB308236E773}" srcOrd="1" destOrd="0" presId="urn:microsoft.com/office/officeart/2005/8/layout/pyramid1"/>
    <dgm:cxn modelId="{9DA25159-502D-40D2-BFBD-DBF0DB249DD7}" type="presParOf" srcId="{41CF8FF8-EE78-46A4-8453-CAEC631B4D3E}" destId="{A8B2BA78-3633-49F2-8854-49318F30B608}" srcOrd="1" destOrd="0" presId="urn:microsoft.com/office/officeart/2005/8/layout/pyramid1"/>
    <dgm:cxn modelId="{9EBE3FBD-DA65-4B15-A85A-D864CFA98364}" type="presParOf" srcId="{A8B2BA78-3633-49F2-8854-49318F30B608}" destId="{FCC067FC-34FF-4080-96D8-FA7CDFD838A0}" srcOrd="0" destOrd="0" presId="urn:microsoft.com/office/officeart/2005/8/layout/pyramid1"/>
    <dgm:cxn modelId="{DB433160-4FF8-4503-830B-21ED0E38C1CF}" type="presParOf" srcId="{A8B2BA78-3633-49F2-8854-49318F30B608}" destId="{4B5A5780-92F4-4DE0-B0EE-A3572495D359}" srcOrd="1" destOrd="0" presId="urn:microsoft.com/office/officeart/2005/8/layout/pyramid1"/>
    <dgm:cxn modelId="{F5FF038E-B0B9-44B4-8F78-3CA4D8288FF5}" type="presParOf" srcId="{41CF8FF8-EE78-46A4-8453-CAEC631B4D3E}" destId="{3ABC5EAF-FFA7-443B-B8A4-DAFD10FEF907}" srcOrd="2" destOrd="0" presId="urn:microsoft.com/office/officeart/2005/8/layout/pyramid1"/>
    <dgm:cxn modelId="{BE232F3A-D30A-448D-B132-3718435053A0}" type="presParOf" srcId="{3ABC5EAF-FFA7-443B-B8A4-DAFD10FEF907}" destId="{C2EA0DCE-E0C5-4F10-B645-B5463D65ECDC}" srcOrd="0" destOrd="0" presId="urn:microsoft.com/office/officeart/2005/8/layout/pyramid1"/>
    <dgm:cxn modelId="{08D970D4-E42C-4877-877F-D78486D17A19}" type="presParOf" srcId="{3ABC5EAF-FFA7-443B-B8A4-DAFD10FEF907}" destId="{6A7AC55B-A378-469A-BC40-D7E0D73F8D75}" srcOrd="1" destOrd="0" presId="urn:microsoft.com/office/officeart/2005/8/layout/pyramid1"/>
    <dgm:cxn modelId="{05135CC9-6780-4766-91C9-F62B44E96219}" type="presParOf" srcId="{41CF8FF8-EE78-46A4-8453-CAEC631B4D3E}" destId="{591F145B-21D2-4753-B44C-3387BA3C7BB2}" srcOrd="3" destOrd="0" presId="urn:microsoft.com/office/officeart/2005/8/layout/pyramid1"/>
    <dgm:cxn modelId="{3B807EB2-118C-44D8-9310-0F5CD6E5B7A3}" type="presParOf" srcId="{591F145B-21D2-4753-B44C-3387BA3C7BB2}" destId="{FFA0E313-7D83-496E-825D-33BDC40F4F00}" srcOrd="0" destOrd="0" presId="urn:microsoft.com/office/officeart/2005/8/layout/pyramid1"/>
    <dgm:cxn modelId="{84A5C929-5ECC-4519-B159-8A37675A3335}" type="presParOf" srcId="{591F145B-21D2-4753-B44C-3387BA3C7BB2}" destId="{14FD1DF4-A338-4DCF-A04E-3409C820EF81}" srcOrd="1" destOrd="0" presId="urn:microsoft.com/office/officeart/2005/8/layout/pyramid1"/>
    <dgm:cxn modelId="{C85C2C60-C6D6-49E6-ADA6-1EF6A2B690CE}" type="presParOf" srcId="{41CF8FF8-EE78-46A4-8453-CAEC631B4D3E}" destId="{5D02831B-A895-440B-B9DF-193218F2FEE7}" srcOrd="4" destOrd="0" presId="urn:microsoft.com/office/officeart/2005/8/layout/pyramid1"/>
    <dgm:cxn modelId="{E920904B-B341-44B8-9DE9-1D5770A5F9E2}" type="presParOf" srcId="{5D02831B-A895-440B-B9DF-193218F2FEE7}" destId="{9A6515A6-7280-4552-92D4-7D7818C5C7B1}" srcOrd="0" destOrd="0" presId="urn:microsoft.com/office/officeart/2005/8/layout/pyramid1"/>
    <dgm:cxn modelId="{98E4558D-C666-4010-A8BF-86DAF34866F3}" type="presParOf" srcId="{5D02831B-A895-440B-B9DF-193218F2FEE7}" destId="{074047B2-A2DA-4FC7-A92A-3AA5B58DDA42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CB16A6-3657-4E2F-AEBA-56C241F8E80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EEBBB344-6A94-4F5E-86D5-ADDE1E7ED6FE}">
      <dgm:prSet phldrT="[Текст]" phldr="1"/>
      <dgm:spPr/>
      <dgm:t>
        <a:bodyPr/>
        <a:lstStyle/>
        <a:p>
          <a:endParaRPr lang="ru-RU"/>
        </a:p>
      </dgm:t>
    </dgm:pt>
    <dgm:pt modelId="{3FB94071-89F3-417B-B123-8AD547202793}" type="parTrans" cxnId="{D5A1D50A-7887-4CE0-9DEE-3AAC2FC4E10B}">
      <dgm:prSet/>
      <dgm:spPr/>
      <dgm:t>
        <a:bodyPr/>
        <a:lstStyle/>
        <a:p>
          <a:endParaRPr lang="ru-RU"/>
        </a:p>
      </dgm:t>
    </dgm:pt>
    <dgm:pt modelId="{2FF981DB-ED2A-4F06-BBBB-7234066DAA1D}" type="sibTrans" cxnId="{D5A1D50A-7887-4CE0-9DEE-3AAC2FC4E10B}">
      <dgm:prSet/>
      <dgm:spPr/>
      <dgm:t>
        <a:bodyPr/>
        <a:lstStyle/>
        <a:p>
          <a:endParaRPr lang="ru-RU"/>
        </a:p>
      </dgm:t>
    </dgm:pt>
    <dgm:pt modelId="{60230BB2-98FE-45A4-830A-5363572AE46C}">
      <dgm:prSet phldrT="[Текст]" phldr="1"/>
      <dgm:spPr/>
      <dgm:t>
        <a:bodyPr/>
        <a:lstStyle/>
        <a:p>
          <a:endParaRPr lang="ru-RU"/>
        </a:p>
      </dgm:t>
    </dgm:pt>
    <dgm:pt modelId="{B0DB8F69-C020-4E03-B013-6FDEE153ABD1}" type="parTrans" cxnId="{881B570C-F596-4DEA-905D-1DA064A9F53B}">
      <dgm:prSet/>
      <dgm:spPr/>
      <dgm:t>
        <a:bodyPr/>
        <a:lstStyle/>
        <a:p>
          <a:endParaRPr lang="ru-RU"/>
        </a:p>
      </dgm:t>
    </dgm:pt>
    <dgm:pt modelId="{C4B863CE-C37D-4D62-A212-FB918E02D9C9}" type="sibTrans" cxnId="{881B570C-F596-4DEA-905D-1DA064A9F53B}">
      <dgm:prSet/>
      <dgm:spPr/>
      <dgm:t>
        <a:bodyPr/>
        <a:lstStyle/>
        <a:p>
          <a:endParaRPr lang="ru-RU"/>
        </a:p>
      </dgm:t>
    </dgm:pt>
    <dgm:pt modelId="{D25549E7-058E-4CF6-AE46-483AB4B314D8}">
      <dgm:prSet phldrT="[Текст]" phldr="1"/>
      <dgm:spPr/>
      <dgm:t>
        <a:bodyPr/>
        <a:lstStyle/>
        <a:p>
          <a:endParaRPr lang="ru-RU"/>
        </a:p>
      </dgm:t>
    </dgm:pt>
    <dgm:pt modelId="{2830DE13-9FFF-4D1F-9F3F-BB44A3274FB6}" type="parTrans" cxnId="{93AD774F-55DD-42DB-94B6-D31A83500FB0}">
      <dgm:prSet/>
      <dgm:spPr/>
      <dgm:t>
        <a:bodyPr/>
        <a:lstStyle/>
        <a:p>
          <a:endParaRPr lang="ru-RU"/>
        </a:p>
      </dgm:t>
    </dgm:pt>
    <dgm:pt modelId="{404AA522-3B76-42E1-8E13-AAD706EDC20B}" type="sibTrans" cxnId="{93AD774F-55DD-42DB-94B6-D31A83500FB0}">
      <dgm:prSet/>
      <dgm:spPr/>
      <dgm:t>
        <a:bodyPr/>
        <a:lstStyle/>
        <a:p>
          <a:endParaRPr lang="ru-RU"/>
        </a:p>
      </dgm:t>
    </dgm:pt>
    <dgm:pt modelId="{8EB57776-B93E-45D1-99F3-5E11A9357DD3}">
      <dgm:prSet phldrT="[Текст]" phldr="1"/>
      <dgm:spPr/>
      <dgm:t>
        <a:bodyPr/>
        <a:lstStyle/>
        <a:p>
          <a:endParaRPr lang="ru-RU"/>
        </a:p>
      </dgm:t>
    </dgm:pt>
    <dgm:pt modelId="{6E8D04FF-D962-4DD7-B249-4B1E14904BC0}" type="parTrans" cxnId="{6A03CB96-CF1B-4F01-BE99-A42D4EF49BD9}">
      <dgm:prSet/>
      <dgm:spPr/>
      <dgm:t>
        <a:bodyPr/>
        <a:lstStyle/>
        <a:p>
          <a:endParaRPr lang="ru-RU"/>
        </a:p>
      </dgm:t>
    </dgm:pt>
    <dgm:pt modelId="{585F7B4E-5B2F-43D4-B8CF-7A8C9F319E93}" type="sibTrans" cxnId="{6A03CB96-CF1B-4F01-BE99-A42D4EF49BD9}">
      <dgm:prSet/>
      <dgm:spPr/>
      <dgm:t>
        <a:bodyPr/>
        <a:lstStyle/>
        <a:p>
          <a:endParaRPr lang="ru-RU"/>
        </a:p>
      </dgm:t>
    </dgm:pt>
    <dgm:pt modelId="{3A665AF7-C440-46FC-BBFE-580FAA83F89D}" type="pres">
      <dgm:prSet presAssocID="{92CB16A6-3657-4E2F-AEBA-56C241F8E80D}" presName="linear" presStyleCnt="0">
        <dgm:presLayoutVars>
          <dgm:animLvl val="lvl"/>
          <dgm:resizeHandles val="exact"/>
        </dgm:presLayoutVars>
      </dgm:prSet>
      <dgm:spPr/>
    </dgm:pt>
    <dgm:pt modelId="{DA179528-6D42-4B9B-B475-D89CFC4FCC92}" type="pres">
      <dgm:prSet presAssocID="{EEBBB344-6A94-4F5E-86D5-ADDE1E7ED6FE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FF043B33-F1FA-4F1E-A19B-7F30AFD42192}" type="pres">
      <dgm:prSet presAssocID="{EEBBB344-6A94-4F5E-86D5-ADDE1E7ED6FE}" presName="childText" presStyleLbl="revTx" presStyleIdx="0" presStyleCnt="2">
        <dgm:presLayoutVars>
          <dgm:bulletEnabled val="1"/>
        </dgm:presLayoutVars>
      </dgm:prSet>
      <dgm:spPr/>
    </dgm:pt>
    <dgm:pt modelId="{4957A4CC-D136-4923-BC1F-633BFC3AB97E}" type="pres">
      <dgm:prSet presAssocID="{D25549E7-058E-4CF6-AE46-483AB4B314D8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B3323E1-1438-46B1-920D-9D31EA2F351A}" type="pres">
      <dgm:prSet presAssocID="{D25549E7-058E-4CF6-AE46-483AB4B314D8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81B570C-F596-4DEA-905D-1DA064A9F53B}" srcId="{EEBBB344-6A94-4F5E-86D5-ADDE1E7ED6FE}" destId="{60230BB2-98FE-45A4-830A-5363572AE46C}" srcOrd="0" destOrd="0" parTransId="{B0DB8F69-C020-4E03-B013-6FDEE153ABD1}" sibTransId="{C4B863CE-C37D-4D62-A212-FB918E02D9C9}"/>
    <dgm:cxn modelId="{93AD774F-55DD-42DB-94B6-D31A83500FB0}" srcId="{92CB16A6-3657-4E2F-AEBA-56C241F8E80D}" destId="{D25549E7-058E-4CF6-AE46-483AB4B314D8}" srcOrd="1" destOrd="0" parTransId="{2830DE13-9FFF-4D1F-9F3F-BB44A3274FB6}" sibTransId="{404AA522-3B76-42E1-8E13-AAD706EDC20B}"/>
    <dgm:cxn modelId="{D5A1D50A-7887-4CE0-9DEE-3AAC2FC4E10B}" srcId="{92CB16A6-3657-4E2F-AEBA-56C241F8E80D}" destId="{EEBBB344-6A94-4F5E-86D5-ADDE1E7ED6FE}" srcOrd="0" destOrd="0" parTransId="{3FB94071-89F3-417B-B123-8AD547202793}" sibTransId="{2FF981DB-ED2A-4F06-BBBB-7234066DAA1D}"/>
    <dgm:cxn modelId="{72F3906B-D948-4BE6-8FE2-F014077CBBB5}" type="presOf" srcId="{8EB57776-B93E-45D1-99F3-5E11A9357DD3}" destId="{2B3323E1-1438-46B1-920D-9D31EA2F351A}" srcOrd="0" destOrd="0" presId="urn:microsoft.com/office/officeart/2005/8/layout/vList2"/>
    <dgm:cxn modelId="{0911F955-D2F4-4ED7-9C03-69C8A7FBE5CC}" type="presOf" srcId="{92CB16A6-3657-4E2F-AEBA-56C241F8E80D}" destId="{3A665AF7-C440-46FC-BBFE-580FAA83F89D}" srcOrd="0" destOrd="0" presId="urn:microsoft.com/office/officeart/2005/8/layout/vList2"/>
    <dgm:cxn modelId="{AA3F2E8F-6E82-49B4-9825-0BB1F5A1D09D}" type="presOf" srcId="{EEBBB344-6A94-4F5E-86D5-ADDE1E7ED6FE}" destId="{DA179528-6D42-4B9B-B475-D89CFC4FCC92}" srcOrd="0" destOrd="0" presId="urn:microsoft.com/office/officeart/2005/8/layout/vList2"/>
    <dgm:cxn modelId="{6A03CB96-CF1B-4F01-BE99-A42D4EF49BD9}" srcId="{D25549E7-058E-4CF6-AE46-483AB4B314D8}" destId="{8EB57776-B93E-45D1-99F3-5E11A9357DD3}" srcOrd="0" destOrd="0" parTransId="{6E8D04FF-D962-4DD7-B249-4B1E14904BC0}" sibTransId="{585F7B4E-5B2F-43D4-B8CF-7A8C9F319E93}"/>
    <dgm:cxn modelId="{10EE74B3-6641-4F0D-9A21-D68DD4E0D19B}" type="presOf" srcId="{60230BB2-98FE-45A4-830A-5363572AE46C}" destId="{FF043B33-F1FA-4F1E-A19B-7F30AFD42192}" srcOrd="0" destOrd="0" presId="urn:microsoft.com/office/officeart/2005/8/layout/vList2"/>
    <dgm:cxn modelId="{15A75F21-9077-43FD-9D09-DE0AFCD2068C}" type="presOf" srcId="{D25549E7-058E-4CF6-AE46-483AB4B314D8}" destId="{4957A4CC-D136-4923-BC1F-633BFC3AB97E}" srcOrd="0" destOrd="0" presId="urn:microsoft.com/office/officeart/2005/8/layout/vList2"/>
    <dgm:cxn modelId="{5341CE01-AB4E-4F93-8574-1D46D2A35589}" type="presParOf" srcId="{3A665AF7-C440-46FC-BBFE-580FAA83F89D}" destId="{DA179528-6D42-4B9B-B475-D89CFC4FCC92}" srcOrd="0" destOrd="0" presId="urn:microsoft.com/office/officeart/2005/8/layout/vList2"/>
    <dgm:cxn modelId="{CE0F7A14-00F5-4AC5-81BB-AA2CA3F92B81}" type="presParOf" srcId="{3A665AF7-C440-46FC-BBFE-580FAA83F89D}" destId="{FF043B33-F1FA-4F1E-A19B-7F30AFD42192}" srcOrd="1" destOrd="0" presId="urn:microsoft.com/office/officeart/2005/8/layout/vList2"/>
    <dgm:cxn modelId="{AE32E72B-CB16-4A91-B6ED-7D6981C9F706}" type="presParOf" srcId="{3A665AF7-C440-46FC-BBFE-580FAA83F89D}" destId="{4957A4CC-D136-4923-BC1F-633BFC3AB97E}" srcOrd="2" destOrd="0" presId="urn:microsoft.com/office/officeart/2005/8/layout/vList2"/>
    <dgm:cxn modelId="{598F660D-6DEF-4F33-BC89-D07227A07042}" type="presParOf" srcId="{3A665AF7-C440-46FC-BBFE-580FAA83F89D}" destId="{2B3323E1-1438-46B1-920D-9D31EA2F351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E0E3AC8-31BE-402F-A990-110E4D14E5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168885A-2179-4946-BBC2-79E55DFFE276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0" i="0" smtClean="0">
              <a:latin typeface="Times New Roman" pitchFamily="18" charset="0"/>
              <a:cs typeface="Times New Roman" pitchFamily="18" charset="0"/>
            </a:rPr>
            <a:t>1. Информационно-просветительская деятельность</a:t>
          </a:r>
          <a:endParaRPr lang="ru-RU" smtClean="0">
            <a:latin typeface="Times New Roman" pitchFamily="18" charset="0"/>
            <a:cs typeface="Times New Roman" pitchFamily="18" charset="0"/>
          </a:endParaRPr>
        </a:p>
        <a:p>
          <a:pPr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FAB87D3-C829-415F-BBE4-CC1D8C33865B}" type="parTrans" cxnId="{E6723FAF-019A-42E9-9BA9-91F5A4E46711}">
      <dgm:prSet/>
      <dgm:spPr/>
      <dgm:t>
        <a:bodyPr/>
        <a:lstStyle/>
        <a:p>
          <a:endParaRPr lang="ru-RU"/>
        </a:p>
      </dgm:t>
    </dgm:pt>
    <dgm:pt modelId="{E9144DB4-DF48-4B96-97A2-C391063D0776}" type="sibTrans" cxnId="{E6723FAF-019A-42E9-9BA9-91F5A4E46711}">
      <dgm:prSet/>
      <dgm:spPr/>
      <dgm:t>
        <a:bodyPr/>
        <a:lstStyle/>
        <a:p>
          <a:endParaRPr lang="ru-RU"/>
        </a:p>
      </dgm:t>
    </dgm:pt>
    <dgm:pt modelId="{34753D40-0BE9-479E-B0AF-A0039C61E733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b="0" i="0" dirty="0" smtClean="0">
              <a:latin typeface="Times New Roman" pitchFamily="18" charset="0"/>
              <a:cs typeface="Times New Roman" pitchFamily="18" charset="0"/>
            </a:rPr>
            <a:t>2. Практико-ориентированная деятельность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1B2E674-8FB8-4FE1-8A17-D4EF563060E0}" type="sibTrans" cxnId="{3A70A91C-F235-4708-BF76-A06D09B69282}">
      <dgm:prSet/>
      <dgm:spPr/>
      <dgm:t>
        <a:bodyPr/>
        <a:lstStyle/>
        <a:p>
          <a:endParaRPr lang="ru-RU"/>
        </a:p>
      </dgm:t>
    </dgm:pt>
    <dgm:pt modelId="{EAB5998D-4A70-4E54-BCC3-436D55115DC8}" type="parTrans" cxnId="{3A70A91C-F235-4708-BF76-A06D09B69282}">
      <dgm:prSet/>
      <dgm:spPr/>
      <dgm:t>
        <a:bodyPr/>
        <a:lstStyle/>
        <a:p>
          <a:endParaRPr lang="ru-RU"/>
        </a:p>
      </dgm:t>
    </dgm:pt>
    <dgm:pt modelId="{DB1B41BE-7FB0-42FB-8E03-8BAD2218DAA1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b="0" i="0" dirty="0" smtClean="0">
              <a:latin typeface="Times New Roman" pitchFamily="18" charset="0"/>
              <a:cs typeface="Times New Roman" pitchFamily="18" charset="0"/>
            </a:rPr>
            <a:t>3. Индивидуальная работа с семьями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CD49906-C202-41BF-A82F-A9AC01AA4535}" type="parTrans" cxnId="{24FA55D6-A828-41D6-A9A5-30C020F455D7}">
      <dgm:prSet/>
      <dgm:spPr/>
      <dgm:t>
        <a:bodyPr/>
        <a:lstStyle/>
        <a:p>
          <a:endParaRPr lang="ru-RU"/>
        </a:p>
      </dgm:t>
    </dgm:pt>
    <dgm:pt modelId="{2C9AC26A-8942-423B-A73C-FE9A7DA74D1B}" type="sibTrans" cxnId="{24FA55D6-A828-41D6-A9A5-30C020F455D7}">
      <dgm:prSet/>
      <dgm:spPr/>
      <dgm:t>
        <a:bodyPr/>
        <a:lstStyle/>
        <a:p>
          <a:endParaRPr lang="ru-RU"/>
        </a:p>
      </dgm:t>
    </dgm:pt>
    <dgm:pt modelId="{3B3B7E76-46D6-4403-A450-DF2816B4B61E}" type="pres">
      <dgm:prSet presAssocID="{DE0E3AC8-31BE-402F-A990-110E4D14E548}" presName="linear" presStyleCnt="0">
        <dgm:presLayoutVars>
          <dgm:animLvl val="lvl"/>
          <dgm:resizeHandles val="exact"/>
        </dgm:presLayoutVars>
      </dgm:prSet>
      <dgm:spPr/>
    </dgm:pt>
    <dgm:pt modelId="{C9950B76-9B6A-49BF-9F4E-5944613D031A}" type="pres">
      <dgm:prSet presAssocID="{1168885A-2179-4946-BBC2-79E55DFFE27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A6D5920-6139-40A2-B72F-FCEAD2A74400}" type="pres">
      <dgm:prSet presAssocID="{E9144DB4-DF48-4B96-97A2-C391063D0776}" presName="spacer" presStyleCnt="0"/>
      <dgm:spPr/>
    </dgm:pt>
    <dgm:pt modelId="{D20EB2B7-2A13-47EE-BA67-A2D764DB4B2A}" type="pres">
      <dgm:prSet presAssocID="{34753D40-0BE9-479E-B0AF-A0039C61E73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DE02F2-2F7B-4495-84F1-A870D8AFF4DB}" type="pres">
      <dgm:prSet presAssocID="{51B2E674-8FB8-4FE1-8A17-D4EF563060E0}" presName="spacer" presStyleCnt="0"/>
      <dgm:spPr/>
    </dgm:pt>
    <dgm:pt modelId="{9843E29B-71D1-4358-9A4A-E51D25418C5B}" type="pres">
      <dgm:prSet presAssocID="{DB1B41BE-7FB0-42FB-8E03-8BAD2218DAA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723FAF-019A-42E9-9BA9-91F5A4E46711}" srcId="{DE0E3AC8-31BE-402F-A990-110E4D14E548}" destId="{1168885A-2179-4946-BBC2-79E55DFFE276}" srcOrd="0" destOrd="0" parTransId="{7FAB87D3-C829-415F-BBE4-CC1D8C33865B}" sibTransId="{E9144DB4-DF48-4B96-97A2-C391063D0776}"/>
    <dgm:cxn modelId="{24FA55D6-A828-41D6-A9A5-30C020F455D7}" srcId="{DE0E3AC8-31BE-402F-A990-110E4D14E548}" destId="{DB1B41BE-7FB0-42FB-8E03-8BAD2218DAA1}" srcOrd="2" destOrd="0" parTransId="{CCD49906-C202-41BF-A82F-A9AC01AA4535}" sibTransId="{2C9AC26A-8942-423B-A73C-FE9A7DA74D1B}"/>
    <dgm:cxn modelId="{3A70A91C-F235-4708-BF76-A06D09B69282}" srcId="{DE0E3AC8-31BE-402F-A990-110E4D14E548}" destId="{34753D40-0BE9-479E-B0AF-A0039C61E733}" srcOrd="1" destOrd="0" parTransId="{EAB5998D-4A70-4E54-BCC3-436D55115DC8}" sibTransId="{51B2E674-8FB8-4FE1-8A17-D4EF563060E0}"/>
    <dgm:cxn modelId="{8549C056-1ECE-4EAB-A783-A39AAADF7EE1}" type="presOf" srcId="{DE0E3AC8-31BE-402F-A990-110E4D14E548}" destId="{3B3B7E76-46D6-4403-A450-DF2816B4B61E}" srcOrd="0" destOrd="0" presId="urn:microsoft.com/office/officeart/2005/8/layout/vList2"/>
    <dgm:cxn modelId="{87FAFC0B-A0D2-40CC-A707-51AFC81D9183}" type="presOf" srcId="{DB1B41BE-7FB0-42FB-8E03-8BAD2218DAA1}" destId="{9843E29B-71D1-4358-9A4A-E51D25418C5B}" srcOrd="0" destOrd="0" presId="urn:microsoft.com/office/officeart/2005/8/layout/vList2"/>
    <dgm:cxn modelId="{370D2090-AD41-4318-AFDF-92E20A6B6480}" type="presOf" srcId="{34753D40-0BE9-479E-B0AF-A0039C61E733}" destId="{D20EB2B7-2A13-47EE-BA67-A2D764DB4B2A}" srcOrd="0" destOrd="0" presId="urn:microsoft.com/office/officeart/2005/8/layout/vList2"/>
    <dgm:cxn modelId="{AA2DA3CC-E4B4-49D6-9D07-02870F4AEE89}" type="presOf" srcId="{1168885A-2179-4946-BBC2-79E55DFFE276}" destId="{C9950B76-9B6A-49BF-9F4E-5944613D031A}" srcOrd="0" destOrd="0" presId="urn:microsoft.com/office/officeart/2005/8/layout/vList2"/>
    <dgm:cxn modelId="{265C1512-26E7-4212-AEB2-A687FFD923AF}" type="presParOf" srcId="{3B3B7E76-46D6-4403-A450-DF2816B4B61E}" destId="{C9950B76-9B6A-49BF-9F4E-5944613D031A}" srcOrd="0" destOrd="0" presId="urn:microsoft.com/office/officeart/2005/8/layout/vList2"/>
    <dgm:cxn modelId="{F7B722E6-5720-43EE-95D2-C1AE438739E1}" type="presParOf" srcId="{3B3B7E76-46D6-4403-A450-DF2816B4B61E}" destId="{CA6D5920-6139-40A2-B72F-FCEAD2A74400}" srcOrd="1" destOrd="0" presId="urn:microsoft.com/office/officeart/2005/8/layout/vList2"/>
    <dgm:cxn modelId="{296989CA-B926-4EEE-93A4-E972A38B3FB5}" type="presParOf" srcId="{3B3B7E76-46D6-4403-A450-DF2816B4B61E}" destId="{D20EB2B7-2A13-47EE-BA67-A2D764DB4B2A}" srcOrd="2" destOrd="0" presId="urn:microsoft.com/office/officeart/2005/8/layout/vList2"/>
    <dgm:cxn modelId="{49DC1E6B-C0D2-4C4C-A220-8B193B26B433}" type="presParOf" srcId="{3B3B7E76-46D6-4403-A450-DF2816B4B61E}" destId="{43DE02F2-2F7B-4495-84F1-A870D8AFF4DB}" srcOrd="3" destOrd="0" presId="urn:microsoft.com/office/officeart/2005/8/layout/vList2"/>
    <dgm:cxn modelId="{6BBA4F25-2DFB-4D37-99D8-F6045A71316D}" type="presParOf" srcId="{3B3B7E76-46D6-4403-A450-DF2816B4B61E}" destId="{9843E29B-71D1-4358-9A4A-E51D25418C5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9508067-90D4-4562-A276-32C47D075F8E}" type="doc">
      <dgm:prSet loTypeId="urn:microsoft.com/office/officeart/2005/8/layout/equation2" loCatId="relationship" qsTypeId="urn:microsoft.com/office/officeart/2005/8/quickstyle/simple3" qsCatId="simple" csTypeId="urn:microsoft.com/office/officeart/2005/8/colors/colorful5" csCatId="colorful" phldr="1"/>
      <dgm:spPr/>
    </dgm:pt>
    <dgm:pt modelId="{4EC67B32-6559-4BC6-BE80-A908CCB0F36E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Родители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B321605A-8A77-4B5C-96ED-8135E13A8B32}" type="parTrans" cxnId="{9CB447D7-160F-4CCE-B00D-809B96E90EAF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1D8D7E47-81E1-4626-9094-7A9A188E68A6}" type="sibTrans" cxnId="{9CB447D7-160F-4CCE-B00D-809B96E90EAF}">
      <dgm:prSet custT="1"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F62B15C1-323B-4F6D-AE36-78B0EB8492C3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dirty="0" smtClean="0">
              <a:latin typeface="Times New Roman" pitchFamily="18" charset="0"/>
              <a:cs typeface="Times New Roman" pitchFamily="18" charset="0"/>
            </a:rPr>
            <a:t>ДОУ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A8FDAA8A-9953-47B1-92C6-E880D5208610}" type="parTrans" cxnId="{78402B12-9A20-44D7-B308-1F1BCB90C1F2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8BD78E48-E578-4774-A447-48D7B2DB00C4}" type="sibTrans" cxnId="{78402B12-9A20-44D7-B308-1F1BCB90C1F2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2DB3E15D-B87F-4B83-8838-110094B880DF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dirty="0" smtClean="0">
              <a:latin typeface="Times New Roman" pitchFamily="18" charset="0"/>
              <a:cs typeface="Times New Roman" pitchFamily="18" charset="0"/>
            </a:rPr>
            <a:t>Здоровые и счастливые дети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63460BCC-1AEC-46C4-9923-3788BF4D9738}" type="parTrans" cxnId="{4738E12A-1D32-4F9B-AFED-1EC59E774584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5CBAA397-3B4B-41B1-AC31-9B9C046BDC5C}" type="sibTrans" cxnId="{4738E12A-1D32-4F9B-AFED-1EC59E774584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66EF7566-2E14-40E9-BD34-D913FF561700}" type="pres">
      <dgm:prSet presAssocID="{99508067-90D4-4562-A276-32C47D075F8E}" presName="Name0" presStyleCnt="0">
        <dgm:presLayoutVars>
          <dgm:dir/>
          <dgm:resizeHandles val="exact"/>
        </dgm:presLayoutVars>
      </dgm:prSet>
      <dgm:spPr/>
    </dgm:pt>
    <dgm:pt modelId="{7BBDC02C-1F9A-43DB-8DC3-88117E7AAB0D}" type="pres">
      <dgm:prSet presAssocID="{99508067-90D4-4562-A276-32C47D075F8E}" presName="vNodes" presStyleCnt="0"/>
      <dgm:spPr/>
    </dgm:pt>
    <dgm:pt modelId="{58ACB4DC-9D1C-4737-B01E-22787B9E9138}" type="pres">
      <dgm:prSet presAssocID="{4EC67B32-6559-4BC6-BE80-A908CCB0F36E}" presName="node" presStyleLbl="node1" presStyleIdx="0" presStyleCnt="3">
        <dgm:presLayoutVars>
          <dgm:bulletEnabled val="1"/>
        </dgm:presLayoutVars>
      </dgm:prSet>
      <dgm:spPr/>
    </dgm:pt>
    <dgm:pt modelId="{8B6CE29C-5BD8-4954-8E6A-623A3BCDB892}" type="pres">
      <dgm:prSet presAssocID="{1D8D7E47-81E1-4626-9094-7A9A188E68A6}" presName="spacerT" presStyleCnt="0"/>
      <dgm:spPr/>
    </dgm:pt>
    <dgm:pt modelId="{147761EB-6EFB-427B-A0BE-A3FFBA04A8C2}" type="pres">
      <dgm:prSet presAssocID="{1D8D7E47-81E1-4626-9094-7A9A188E68A6}" presName="sibTrans" presStyleLbl="sibTrans2D1" presStyleIdx="0" presStyleCnt="2" custScaleX="139747" custScaleY="139747" custLinFactNeighborX="-556" custLinFactNeighborY="-24376"/>
      <dgm:spPr/>
    </dgm:pt>
    <dgm:pt modelId="{ADD529A0-1361-4874-9245-5B4FB7667C56}" type="pres">
      <dgm:prSet presAssocID="{1D8D7E47-81E1-4626-9094-7A9A188E68A6}" presName="spacerB" presStyleCnt="0"/>
      <dgm:spPr/>
    </dgm:pt>
    <dgm:pt modelId="{3CF5FAAD-F2DA-4B14-995D-946F951AF838}" type="pres">
      <dgm:prSet presAssocID="{F62B15C1-323B-4F6D-AE36-78B0EB8492C3}" presName="node" presStyleLbl="node1" presStyleIdx="1" presStyleCnt="3">
        <dgm:presLayoutVars>
          <dgm:bulletEnabled val="1"/>
        </dgm:presLayoutVars>
      </dgm:prSet>
      <dgm:spPr/>
    </dgm:pt>
    <dgm:pt modelId="{76C76916-826F-42A0-B4C1-5A72E4D3BC24}" type="pres">
      <dgm:prSet presAssocID="{99508067-90D4-4562-A276-32C47D075F8E}" presName="sibTransLast" presStyleLbl="sibTrans2D1" presStyleIdx="1" presStyleCnt="2"/>
      <dgm:spPr/>
    </dgm:pt>
    <dgm:pt modelId="{3164B8F5-D348-4B84-98F3-88EAABD695C7}" type="pres">
      <dgm:prSet presAssocID="{99508067-90D4-4562-A276-32C47D075F8E}" presName="connectorText" presStyleLbl="sibTrans2D1" presStyleIdx="1" presStyleCnt="2"/>
      <dgm:spPr/>
    </dgm:pt>
    <dgm:pt modelId="{23C64F7C-2DD8-451E-BDE1-CA3816DA85CF}" type="pres">
      <dgm:prSet presAssocID="{99508067-90D4-4562-A276-32C47D075F8E}" presName="lastNode" presStyleLbl="node1" presStyleIdx="2" presStyleCnt="3">
        <dgm:presLayoutVars>
          <dgm:bulletEnabled val="1"/>
        </dgm:presLayoutVars>
      </dgm:prSet>
      <dgm:spPr/>
    </dgm:pt>
  </dgm:ptLst>
  <dgm:cxnLst>
    <dgm:cxn modelId="{820EECE9-A3F4-48C9-8A8A-BD08091FDBDB}" type="presOf" srcId="{8BD78E48-E578-4774-A447-48D7B2DB00C4}" destId="{3164B8F5-D348-4B84-98F3-88EAABD695C7}" srcOrd="1" destOrd="0" presId="urn:microsoft.com/office/officeart/2005/8/layout/equation2"/>
    <dgm:cxn modelId="{A0A7442E-14B2-440C-8A5B-9992B78409FA}" type="presOf" srcId="{F62B15C1-323B-4F6D-AE36-78B0EB8492C3}" destId="{3CF5FAAD-F2DA-4B14-995D-946F951AF838}" srcOrd="0" destOrd="0" presId="urn:microsoft.com/office/officeart/2005/8/layout/equation2"/>
    <dgm:cxn modelId="{9CB447D7-160F-4CCE-B00D-809B96E90EAF}" srcId="{99508067-90D4-4562-A276-32C47D075F8E}" destId="{4EC67B32-6559-4BC6-BE80-A908CCB0F36E}" srcOrd="0" destOrd="0" parTransId="{B321605A-8A77-4B5C-96ED-8135E13A8B32}" sibTransId="{1D8D7E47-81E1-4626-9094-7A9A188E68A6}"/>
    <dgm:cxn modelId="{89D3CDA3-C9BA-4B64-9A08-7323D65BD737}" type="presOf" srcId="{1D8D7E47-81E1-4626-9094-7A9A188E68A6}" destId="{147761EB-6EFB-427B-A0BE-A3FFBA04A8C2}" srcOrd="0" destOrd="0" presId="urn:microsoft.com/office/officeart/2005/8/layout/equation2"/>
    <dgm:cxn modelId="{78402B12-9A20-44D7-B308-1F1BCB90C1F2}" srcId="{99508067-90D4-4562-A276-32C47D075F8E}" destId="{F62B15C1-323B-4F6D-AE36-78B0EB8492C3}" srcOrd="1" destOrd="0" parTransId="{A8FDAA8A-9953-47B1-92C6-E880D5208610}" sibTransId="{8BD78E48-E578-4774-A447-48D7B2DB00C4}"/>
    <dgm:cxn modelId="{9838FE86-1AD8-4CBC-A402-745FA6CE4169}" type="presOf" srcId="{99508067-90D4-4562-A276-32C47D075F8E}" destId="{66EF7566-2E14-40E9-BD34-D913FF561700}" srcOrd="0" destOrd="0" presId="urn:microsoft.com/office/officeart/2005/8/layout/equation2"/>
    <dgm:cxn modelId="{4738E12A-1D32-4F9B-AFED-1EC59E774584}" srcId="{99508067-90D4-4562-A276-32C47D075F8E}" destId="{2DB3E15D-B87F-4B83-8838-110094B880DF}" srcOrd="2" destOrd="0" parTransId="{63460BCC-1AEC-46C4-9923-3788BF4D9738}" sibTransId="{5CBAA397-3B4B-41B1-AC31-9B9C046BDC5C}"/>
    <dgm:cxn modelId="{83392834-B724-4C36-8879-0E22CD748AC0}" type="presOf" srcId="{4EC67B32-6559-4BC6-BE80-A908CCB0F36E}" destId="{58ACB4DC-9D1C-4737-B01E-22787B9E9138}" srcOrd="0" destOrd="0" presId="urn:microsoft.com/office/officeart/2005/8/layout/equation2"/>
    <dgm:cxn modelId="{47D75646-1EB5-482B-A298-AA1D73EF14DE}" type="presOf" srcId="{8BD78E48-E578-4774-A447-48D7B2DB00C4}" destId="{76C76916-826F-42A0-B4C1-5A72E4D3BC24}" srcOrd="0" destOrd="0" presId="urn:microsoft.com/office/officeart/2005/8/layout/equation2"/>
    <dgm:cxn modelId="{F035FAC9-061A-40FC-B40B-C1BB1C8CA25C}" type="presOf" srcId="{2DB3E15D-B87F-4B83-8838-110094B880DF}" destId="{23C64F7C-2DD8-451E-BDE1-CA3816DA85CF}" srcOrd="0" destOrd="0" presId="urn:microsoft.com/office/officeart/2005/8/layout/equation2"/>
    <dgm:cxn modelId="{05AE5C44-E3B6-4D2D-BB40-3C457CA735DE}" type="presParOf" srcId="{66EF7566-2E14-40E9-BD34-D913FF561700}" destId="{7BBDC02C-1F9A-43DB-8DC3-88117E7AAB0D}" srcOrd="0" destOrd="0" presId="urn:microsoft.com/office/officeart/2005/8/layout/equation2"/>
    <dgm:cxn modelId="{26321C3E-D92A-4E99-8932-7CA4C834B8DD}" type="presParOf" srcId="{7BBDC02C-1F9A-43DB-8DC3-88117E7AAB0D}" destId="{58ACB4DC-9D1C-4737-B01E-22787B9E9138}" srcOrd="0" destOrd="0" presId="urn:microsoft.com/office/officeart/2005/8/layout/equation2"/>
    <dgm:cxn modelId="{817031A7-DF1B-4989-9B33-2C7E40EDD99A}" type="presParOf" srcId="{7BBDC02C-1F9A-43DB-8DC3-88117E7AAB0D}" destId="{8B6CE29C-5BD8-4954-8E6A-623A3BCDB892}" srcOrd="1" destOrd="0" presId="urn:microsoft.com/office/officeart/2005/8/layout/equation2"/>
    <dgm:cxn modelId="{46FF10CA-5C08-4C4B-AAF2-436273A6E4A4}" type="presParOf" srcId="{7BBDC02C-1F9A-43DB-8DC3-88117E7AAB0D}" destId="{147761EB-6EFB-427B-A0BE-A3FFBA04A8C2}" srcOrd="2" destOrd="0" presId="urn:microsoft.com/office/officeart/2005/8/layout/equation2"/>
    <dgm:cxn modelId="{EBFABA90-ACFA-4CC4-B595-53585E5D7C46}" type="presParOf" srcId="{7BBDC02C-1F9A-43DB-8DC3-88117E7AAB0D}" destId="{ADD529A0-1361-4874-9245-5B4FB7667C56}" srcOrd="3" destOrd="0" presId="urn:microsoft.com/office/officeart/2005/8/layout/equation2"/>
    <dgm:cxn modelId="{E6B3CA1C-EBD3-4A62-B389-A5A70796EA55}" type="presParOf" srcId="{7BBDC02C-1F9A-43DB-8DC3-88117E7AAB0D}" destId="{3CF5FAAD-F2DA-4B14-995D-946F951AF838}" srcOrd="4" destOrd="0" presId="urn:microsoft.com/office/officeart/2005/8/layout/equation2"/>
    <dgm:cxn modelId="{E5995F51-F5F2-48F7-B9AC-BF11EB702595}" type="presParOf" srcId="{66EF7566-2E14-40E9-BD34-D913FF561700}" destId="{76C76916-826F-42A0-B4C1-5A72E4D3BC24}" srcOrd="1" destOrd="0" presId="urn:microsoft.com/office/officeart/2005/8/layout/equation2"/>
    <dgm:cxn modelId="{136A5A4D-8F1D-4952-8EA7-609C7337BEE5}" type="presParOf" srcId="{76C76916-826F-42A0-B4C1-5A72E4D3BC24}" destId="{3164B8F5-D348-4B84-98F3-88EAABD695C7}" srcOrd="0" destOrd="0" presId="urn:microsoft.com/office/officeart/2005/8/layout/equation2"/>
    <dgm:cxn modelId="{29E98F3B-657E-4BA3-B577-5FE47731CF9F}" type="presParOf" srcId="{66EF7566-2E14-40E9-BD34-D913FF561700}" destId="{23C64F7C-2DD8-451E-BDE1-CA3816DA85CF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DCBBEE2-C362-4C1D-A338-C2CEE37BE997}">
      <dsp:nvSpPr>
        <dsp:cNvPr id="0" name=""/>
        <dsp:cNvSpPr/>
      </dsp:nvSpPr>
      <dsp:spPr>
        <a:xfrm>
          <a:off x="2342508" y="0"/>
          <a:ext cx="1166529" cy="827201"/>
        </a:xfrm>
        <a:prstGeom prst="trapezoid">
          <a:avLst>
            <a:gd name="adj" fmla="val 70511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Спортивные организации, СМИ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42508" y="0"/>
        <a:ext cx="1166529" cy="827201"/>
      </dsp:txXfrm>
    </dsp:sp>
    <dsp:sp modelId="{FCC067FC-34FF-4080-96D8-FA7CDFD838A0}">
      <dsp:nvSpPr>
        <dsp:cNvPr id="0" name=""/>
        <dsp:cNvSpPr/>
      </dsp:nvSpPr>
      <dsp:spPr>
        <a:xfrm>
          <a:off x="1749794" y="827201"/>
          <a:ext cx="2333059" cy="827201"/>
        </a:xfrm>
        <a:prstGeom prst="trapezoid">
          <a:avLst>
            <a:gd name="adj" fmla="val 70511"/>
          </a:avLst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Мед. работники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58079" y="827201"/>
        <a:ext cx="1516488" cy="827201"/>
      </dsp:txXfrm>
    </dsp:sp>
    <dsp:sp modelId="{C2EA0DCE-E0C5-4F10-B645-B5463D65ECDC}">
      <dsp:nvSpPr>
        <dsp:cNvPr id="0" name=""/>
        <dsp:cNvSpPr/>
      </dsp:nvSpPr>
      <dsp:spPr>
        <a:xfrm>
          <a:off x="1152111" y="1656181"/>
          <a:ext cx="3499588" cy="827201"/>
        </a:xfrm>
        <a:prstGeom prst="trapezoid">
          <a:avLst>
            <a:gd name="adj" fmla="val 70511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Школа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64539" y="1656181"/>
        <a:ext cx="2274732" cy="827201"/>
      </dsp:txXfrm>
    </dsp:sp>
    <dsp:sp modelId="{FFA0E313-7D83-496E-825D-33BDC40F4F00}">
      <dsp:nvSpPr>
        <dsp:cNvPr id="0" name=""/>
        <dsp:cNvSpPr/>
      </dsp:nvSpPr>
      <dsp:spPr>
        <a:xfrm>
          <a:off x="583264" y="2481604"/>
          <a:ext cx="4666118" cy="827201"/>
        </a:xfrm>
        <a:prstGeom prst="trapezoid">
          <a:avLst>
            <a:gd name="adj" fmla="val 70511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Детский сад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99835" y="2481604"/>
        <a:ext cx="3032976" cy="827201"/>
      </dsp:txXfrm>
    </dsp:sp>
    <dsp:sp modelId="{9A6515A6-7280-4552-92D4-7D7818C5C7B1}">
      <dsp:nvSpPr>
        <dsp:cNvPr id="0" name=""/>
        <dsp:cNvSpPr/>
      </dsp:nvSpPr>
      <dsp:spPr>
        <a:xfrm>
          <a:off x="0" y="3297771"/>
          <a:ext cx="5832648" cy="827201"/>
        </a:xfrm>
        <a:prstGeom prst="trapezoid">
          <a:avLst>
            <a:gd name="adj" fmla="val 70511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Семья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20713" y="3297771"/>
        <a:ext cx="3791221" cy="82720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A179528-6D42-4B9B-B475-D89CFC4FCC92}">
      <dsp:nvSpPr>
        <dsp:cNvPr id="0" name=""/>
        <dsp:cNvSpPr/>
      </dsp:nvSpPr>
      <dsp:spPr>
        <a:xfrm>
          <a:off x="0" y="322581"/>
          <a:ext cx="8229600" cy="1029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300" kern="1200"/>
        </a:p>
      </dsp:txBody>
      <dsp:txXfrm>
        <a:off x="0" y="322581"/>
        <a:ext cx="8229600" cy="1029600"/>
      </dsp:txXfrm>
    </dsp:sp>
    <dsp:sp modelId="{FF043B33-F1FA-4F1E-A19B-7F30AFD42192}">
      <dsp:nvSpPr>
        <dsp:cNvPr id="0" name=""/>
        <dsp:cNvSpPr/>
      </dsp:nvSpPr>
      <dsp:spPr>
        <a:xfrm>
          <a:off x="0" y="1352181"/>
          <a:ext cx="8229600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54610" rIns="305816" bIns="5461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3400" kern="1200"/>
        </a:p>
      </dsp:txBody>
      <dsp:txXfrm>
        <a:off x="0" y="1352181"/>
        <a:ext cx="8229600" cy="910800"/>
      </dsp:txXfrm>
    </dsp:sp>
    <dsp:sp modelId="{4957A4CC-D136-4923-BC1F-633BFC3AB97E}">
      <dsp:nvSpPr>
        <dsp:cNvPr id="0" name=""/>
        <dsp:cNvSpPr/>
      </dsp:nvSpPr>
      <dsp:spPr>
        <a:xfrm>
          <a:off x="0" y="2262981"/>
          <a:ext cx="8229600" cy="1029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300" kern="1200"/>
        </a:p>
      </dsp:txBody>
      <dsp:txXfrm>
        <a:off x="0" y="2262981"/>
        <a:ext cx="8229600" cy="1029600"/>
      </dsp:txXfrm>
    </dsp:sp>
    <dsp:sp modelId="{2B3323E1-1438-46B1-920D-9D31EA2F351A}">
      <dsp:nvSpPr>
        <dsp:cNvPr id="0" name=""/>
        <dsp:cNvSpPr/>
      </dsp:nvSpPr>
      <dsp:spPr>
        <a:xfrm>
          <a:off x="0" y="3292581"/>
          <a:ext cx="8229600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54610" rIns="305816" bIns="5461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3400" kern="1200"/>
        </a:p>
      </dsp:txBody>
      <dsp:txXfrm>
        <a:off x="0" y="3292581"/>
        <a:ext cx="8229600" cy="9108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9950B76-9B6A-49BF-9F4E-5944613D031A}">
      <dsp:nvSpPr>
        <dsp:cNvPr id="0" name=""/>
        <dsp:cNvSpPr/>
      </dsp:nvSpPr>
      <dsp:spPr>
        <a:xfrm>
          <a:off x="0" y="28239"/>
          <a:ext cx="6096000" cy="1291680"/>
        </a:xfrm>
        <a:prstGeom prst="round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300" b="0" i="0" kern="1200" smtClean="0">
              <a:latin typeface="Times New Roman" pitchFamily="18" charset="0"/>
              <a:cs typeface="Times New Roman" pitchFamily="18" charset="0"/>
            </a:rPr>
            <a:t>1. Информационно-просветительская деятельность</a:t>
          </a:r>
          <a:endParaRPr lang="ru-RU" sz="2300" kern="1200" smtClean="0">
            <a:latin typeface="Times New Roman" pitchFamily="18" charset="0"/>
            <a:cs typeface="Times New Roman" pitchFamily="18" charset="0"/>
          </a:endParaRP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8239"/>
        <a:ext cx="6096000" cy="1291680"/>
      </dsp:txXfrm>
    </dsp:sp>
    <dsp:sp modelId="{D20EB2B7-2A13-47EE-BA67-A2D764DB4B2A}">
      <dsp:nvSpPr>
        <dsp:cNvPr id="0" name=""/>
        <dsp:cNvSpPr/>
      </dsp:nvSpPr>
      <dsp:spPr>
        <a:xfrm>
          <a:off x="0" y="1386159"/>
          <a:ext cx="6096000" cy="1291680"/>
        </a:xfrm>
        <a:prstGeom prst="roundRect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0" i="0" kern="1200" dirty="0" smtClean="0">
              <a:latin typeface="Times New Roman" pitchFamily="18" charset="0"/>
              <a:cs typeface="Times New Roman" pitchFamily="18" charset="0"/>
            </a:rPr>
            <a:t>2. Практико-ориентированная деятельность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386159"/>
        <a:ext cx="6096000" cy="1291680"/>
      </dsp:txXfrm>
    </dsp:sp>
    <dsp:sp modelId="{9843E29B-71D1-4358-9A4A-E51D25418C5B}">
      <dsp:nvSpPr>
        <dsp:cNvPr id="0" name=""/>
        <dsp:cNvSpPr/>
      </dsp:nvSpPr>
      <dsp:spPr>
        <a:xfrm>
          <a:off x="0" y="2744080"/>
          <a:ext cx="6096000" cy="1291680"/>
        </a:xfrm>
        <a:prstGeom prst="round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0" i="0" kern="1200" dirty="0" smtClean="0">
              <a:latin typeface="Times New Roman" pitchFamily="18" charset="0"/>
              <a:cs typeface="Times New Roman" pitchFamily="18" charset="0"/>
            </a:rPr>
            <a:t>3. Индивидуальная работа с семьями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744080"/>
        <a:ext cx="6096000" cy="129168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8ACB4DC-9D1C-4737-B01E-22787B9E9138}">
      <dsp:nvSpPr>
        <dsp:cNvPr id="0" name=""/>
        <dsp:cNvSpPr/>
      </dsp:nvSpPr>
      <dsp:spPr>
        <a:xfrm>
          <a:off x="610717" y="1185"/>
          <a:ext cx="1500916" cy="1500916"/>
        </a:xfrm>
        <a:prstGeom prst="ellips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Родители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0717" y="1185"/>
        <a:ext cx="1500916" cy="1500916"/>
      </dsp:txXfrm>
    </dsp:sp>
    <dsp:sp modelId="{147761EB-6EFB-427B-A0BE-A3FFBA04A8C2}">
      <dsp:nvSpPr>
        <dsp:cNvPr id="0" name=""/>
        <dsp:cNvSpPr/>
      </dsp:nvSpPr>
      <dsp:spPr>
        <a:xfrm>
          <a:off x="748065" y="1594268"/>
          <a:ext cx="1216541" cy="1216541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>
            <a:latin typeface="Times New Roman" pitchFamily="18" charset="0"/>
            <a:cs typeface="Times New Roman" pitchFamily="18" charset="0"/>
          </a:endParaRPr>
        </a:p>
      </dsp:txBody>
      <dsp:txXfrm>
        <a:off x="748065" y="1594268"/>
        <a:ext cx="1216541" cy="1216541"/>
      </dsp:txXfrm>
    </dsp:sp>
    <dsp:sp modelId="{3CF5FAAD-F2DA-4B14-995D-946F951AF838}">
      <dsp:nvSpPr>
        <dsp:cNvPr id="0" name=""/>
        <dsp:cNvSpPr/>
      </dsp:nvSpPr>
      <dsp:spPr>
        <a:xfrm>
          <a:off x="610717" y="2962393"/>
          <a:ext cx="1500916" cy="1500916"/>
        </a:xfrm>
        <a:prstGeom prst="ellips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itchFamily="18" charset="0"/>
              <a:cs typeface="Times New Roman" pitchFamily="18" charset="0"/>
            </a:rPr>
            <a:t>ДОУ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0717" y="2962393"/>
        <a:ext cx="1500916" cy="1500916"/>
      </dsp:txXfrm>
    </dsp:sp>
    <dsp:sp modelId="{76C76916-826F-42A0-B4C1-5A72E4D3BC24}">
      <dsp:nvSpPr>
        <dsp:cNvPr id="0" name=""/>
        <dsp:cNvSpPr/>
      </dsp:nvSpPr>
      <dsp:spPr>
        <a:xfrm>
          <a:off x="2336772" y="1953077"/>
          <a:ext cx="477291" cy="558341"/>
        </a:xfrm>
        <a:prstGeom prst="rightArrow">
          <a:avLst>
            <a:gd name="adj1" fmla="val 60000"/>
            <a:gd name="adj2" fmla="val 5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>
            <a:latin typeface="Times New Roman" pitchFamily="18" charset="0"/>
            <a:cs typeface="Times New Roman" pitchFamily="18" charset="0"/>
          </a:endParaRPr>
        </a:p>
      </dsp:txBody>
      <dsp:txXfrm>
        <a:off x="2336772" y="1953077"/>
        <a:ext cx="477291" cy="558341"/>
      </dsp:txXfrm>
    </dsp:sp>
    <dsp:sp modelId="{23C64F7C-2DD8-451E-BDE1-CA3816DA85CF}">
      <dsp:nvSpPr>
        <dsp:cNvPr id="0" name=""/>
        <dsp:cNvSpPr/>
      </dsp:nvSpPr>
      <dsp:spPr>
        <a:xfrm>
          <a:off x="3012184" y="731331"/>
          <a:ext cx="3001833" cy="3001833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itchFamily="18" charset="0"/>
              <a:cs typeface="Times New Roman" pitchFamily="18" charset="0"/>
            </a:rPr>
            <a:t>Здоровые и счастливые дети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12184" y="731331"/>
        <a:ext cx="3001833" cy="30018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5C988B-C40C-4812-878C-6EDB0D29337E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38F788-3A60-46C7-8BD7-915902242E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6065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38F788-3A60-46C7-8BD7-915902242E5A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2528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38F788-3A60-46C7-8BD7-915902242E5A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2528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1.jpeg"/><Relationship Id="rId12" Type="http://schemas.microsoft.com/office/2007/relationships/diagramDrawing" Target="../diagrams/drawing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diagramColors" Target="../diagrams/colors3.xml"/><Relationship Id="rId5" Type="http://schemas.openxmlformats.org/officeDocument/2006/relationships/diagramColors" Target="../diagrams/colors2.xml"/><Relationship Id="rId10" Type="http://schemas.openxmlformats.org/officeDocument/2006/relationships/diagramQuickStyle" Target="../diagrams/quickStyle3.xml"/><Relationship Id="rId4" Type="http://schemas.openxmlformats.org/officeDocument/2006/relationships/diagramQuickStyle" Target="../diagrams/quickStyle2.xml"/><Relationship Id="rId9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506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1209" y="2492896"/>
            <a:ext cx="7061613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«Лучшая просветительская деятельность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семей воспитанников по вопросам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доровьесбережения»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4" y="1340768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ОБРАЗОВАТЕЛЬНОЕ УЧРЕЖДЕНИЕ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«ДЕТСКИЙ САД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№ 47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03848" y="4293096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 высшей категории: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Сивирина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Ирина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Владимирована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718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Схема 6"/>
          <p:cNvGraphicFramePr/>
          <p:nvPr/>
        </p:nvGraphicFramePr>
        <p:xfrm>
          <a:off x="2123728" y="1340768"/>
          <a:ext cx="5832648" cy="4136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99592" y="764704"/>
            <a:ext cx="756084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Формирование ЗОЖ у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дошкольников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4236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19672" y="1484784"/>
            <a:ext cx="6408712" cy="2862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Просветительская деятельность – ключ к здоровью детей и их семей!</a:t>
            </a:r>
          </a:p>
          <a:p>
            <a:pPr algn="ctr"/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Дерево Корнями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620688"/>
            <a:ext cx="5746626" cy="574662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843808" y="1556792"/>
            <a:ext cx="3744416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Просвещение родителей в вопросах здоровьесбережения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4941168"/>
            <a:ext cx="388843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Ознакомление с основами ЗОЖ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5589240"/>
            <a:ext cx="424847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Обучение методам укрепления здоровья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4941168"/>
            <a:ext cx="3888433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Вовлечение в активную деятельность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60032" y="5589240"/>
            <a:ext cx="4104456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навыков профилактики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95936" y="908720"/>
            <a:ext cx="129614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51920" y="4365104"/>
            <a:ext cx="165618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716016" y="4437112"/>
            <a:ext cx="4204592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Совместные мероприятия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07704" y="836712"/>
            <a:ext cx="6192688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Формы работы с родителями</a:t>
            </a: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59632" y="4437112"/>
            <a:ext cx="288032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Индивидуальные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5536" y="2996952"/>
            <a:ext cx="3096344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Интерактивные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39952" y="2996952"/>
            <a:ext cx="194421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Наглядные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04248" y="2996952"/>
            <a:ext cx="1944216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Групповые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низ 19"/>
          <p:cNvSpPr/>
          <p:nvPr/>
        </p:nvSpPr>
        <p:spPr>
          <a:xfrm rot="1806136">
            <a:off x="2451790" y="2422954"/>
            <a:ext cx="447908" cy="567215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 rot="1172289">
            <a:off x="3300533" y="3914819"/>
            <a:ext cx="474088" cy="545163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 rot="19924048">
            <a:off x="7340151" y="2423652"/>
            <a:ext cx="457842" cy="557281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Стрелка вниз 22"/>
          <p:cNvSpPr/>
          <p:nvPr/>
        </p:nvSpPr>
        <p:spPr>
          <a:xfrm rot="20945265">
            <a:off x="6422252" y="3879949"/>
            <a:ext cx="474088" cy="52547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>
            <a:off x="4860032" y="2420888"/>
            <a:ext cx="474088" cy="50405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18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1600" y="620688"/>
            <a:ext cx="7416824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Содержание и методы просветительской деятельности: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1763688" y="177281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620688"/>
            <a:ext cx="727280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Информационно-просветительская деятельность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974" r="8609"/>
          <a:stretch/>
        </p:blipFill>
        <p:spPr>
          <a:xfrm>
            <a:off x="467544" y="2204864"/>
            <a:ext cx="3984462" cy="2719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77" r="8889"/>
          <a:stretch/>
        </p:blipFill>
        <p:spPr>
          <a:xfrm>
            <a:off x="4572000" y="2204864"/>
            <a:ext cx="4005139" cy="273630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051720" y="1196752"/>
            <a:ext cx="460851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Родительские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собрания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52048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22" t="13073" r="8000" b="7381"/>
          <a:stretch/>
        </p:blipFill>
        <p:spPr>
          <a:xfrm>
            <a:off x="179512" y="2132856"/>
            <a:ext cx="4820874" cy="32403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185" b="13037"/>
          <a:stretch/>
        </p:blipFill>
        <p:spPr>
          <a:xfrm>
            <a:off x="5292080" y="2132856"/>
            <a:ext cx="3204078" cy="335986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1520" y="1353960"/>
            <a:ext cx="4289297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Информационные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стенды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76056" y="1353961"/>
            <a:ext cx="3988727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Буклеты и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памятки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1600" y="620688"/>
            <a:ext cx="727280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Информационно-просветительская деятельность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860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 r="20983"/>
          <a:stretch>
            <a:fillRect/>
          </a:stretch>
        </p:blipFill>
        <p:spPr bwMode="auto">
          <a:xfrm>
            <a:off x="251520" y="2060848"/>
            <a:ext cx="424847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 r="20293"/>
          <a:stretch>
            <a:fillRect/>
          </a:stretch>
        </p:blipFill>
        <p:spPr bwMode="auto">
          <a:xfrm>
            <a:off x="4644008" y="2060848"/>
            <a:ext cx="4248472" cy="2998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971600" y="620688"/>
            <a:ext cx="727280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Информационно-просветительская деятельность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87624" y="1340768"/>
            <a:ext cx="691276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Посмотрите как мы умеем!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472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8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35696" y="620688"/>
            <a:ext cx="597666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Практико-ориентированная деятельность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89"/>
          <a:stretch/>
        </p:blipFill>
        <p:spPr>
          <a:xfrm>
            <a:off x="179512" y="2204864"/>
            <a:ext cx="4191722" cy="26165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239"/>
          <a:stretch/>
        </p:blipFill>
        <p:spPr>
          <a:xfrm>
            <a:off x="4499992" y="2204864"/>
            <a:ext cx="4569926" cy="266429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432927" y="1340768"/>
            <a:ext cx="439812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Мастер-классы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родителей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378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83768" y="1340768"/>
            <a:ext cx="4464496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зарядку всей семьей»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999" r="16555"/>
          <a:stretch/>
        </p:blipFill>
        <p:spPr>
          <a:xfrm>
            <a:off x="395536" y="2060848"/>
            <a:ext cx="3880097" cy="293179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18" r="12888" b="1714"/>
          <a:stretch/>
        </p:blipFill>
        <p:spPr>
          <a:xfrm>
            <a:off x="4572000" y="2060848"/>
            <a:ext cx="4074160" cy="29523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91680" y="692696"/>
            <a:ext cx="597666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Практико-ориентированная деятельность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163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 b="23300"/>
          <a:stretch>
            <a:fillRect/>
          </a:stretch>
        </p:blipFill>
        <p:spPr bwMode="auto">
          <a:xfrm>
            <a:off x="1619672" y="1700808"/>
            <a:ext cx="6048672" cy="4579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619672" y="476672"/>
            <a:ext cx="597666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Практико-ориентированная деятельность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63688" y="1124744"/>
            <a:ext cx="561662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Совместное спортивное мероприятие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03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844824"/>
            <a:ext cx="7692008" cy="4326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619672" y="476672"/>
            <a:ext cx="597666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Практико-ориентированная деятельность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624" y="1196752"/>
            <a:ext cx="691276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Оздоровительный массаж для наших мам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688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 l="2546" r="16823"/>
          <a:stretch>
            <a:fillRect/>
          </a:stretch>
        </p:blipFill>
        <p:spPr bwMode="auto">
          <a:xfrm>
            <a:off x="1259632" y="1700808"/>
            <a:ext cx="6840760" cy="4772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971600" y="476672"/>
            <a:ext cx="727280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Практико-ориентированная деятельность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15616" y="1124744"/>
            <a:ext cx="6984776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Профилактика плоскостопия в детском саду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641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8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000" b="10222"/>
          <a:stretch/>
        </p:blipFill>
        <p:spPr>
          <a:xfrm>
            <a:off x="2483768" y="1484784"/>
            <a:ext cx="4239144" cy="439248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619672" y="764704"/>
            <a:ext cx="568863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Индивидуальная работа с семьями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19767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088" t="7520" r="8263" b="23556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Диаграмма 6"/>
          <p:cNvGraphicFramePr/>
          <p:nvPr/>
        </p:nvGraphicFramePr>
        <p:xfrm>
          <a:off x="251520" y="449288"/>
          <a:ext cx="8712968" cy="6408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84641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59632" y="692696"/>
            <a:ext cx="698477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Вместе – к здоровому будущему!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1547664" y="1628800"/>
          <a:ext cx="662473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907704" y="364502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Сотрудничество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641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 t="9698" b="23300"/>
          <a:stretch>
            <a:fillRect/>
          </a:stretch>
        </p:blipFill>
        <p:spPr bwMode="auto">
          <a:xfrm>
            <a:off x="539552" y="1052736"/>
            <a:ext cx="8275072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187624" y="332656"/>
            <a:ext cx="698477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Вместе – к здоровому будущему!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641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1421</TotalTime>
  <Words>190</Words>
  <Application>Microsoft Office PowerPoint</Application>
  <PresentationFormat>Экран (4:3)</PresentationFormat>
  <Paragraphs>60</Paragraphs>
  <Slides>18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Владелец</dc:creator>
  <cp:lastModifiedBy>Белышева</cp:lastModifiedBy>
  <cp:revision>42</cp:revision>
  <dcterms:created xsi:type="dcterms:W3CDTF">2025-08-17T15:01:10Z</dcterms:created>
  <dcterms:modified xsi:type="dcterms:W3CDTF">2025-08-19T08:25:51Z</dcterms:modified>
</cp:coreProperties>
</file>