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57" r:id="rId3"/>
    <p:sldId id="258" r:id="rId4"/>
    <p:sldId id="265" r:id="rId5"/>
    <p:sldId id="266" r:id="rId6"/>
    <p:sldId id="263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8EFEAE6E-B9CD-4F62-9B91-42FA328FBD11}">
          <p14:sldIdLst>
            <p14:sldId id="256"/>
            <p14:sldId id="257"/>
            <p14:sldId id="258"/>
            <p14:sldId id="263"/>
            <p14:sldId id="261"/>
            <p14:sldId id="262"/>
            <p14:sldId id="26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Rg st="1" end="9"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4686" autoAdjust="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F772F5-88CA-45E2-9047-308229D9165A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8E4C61B9-7469-4594-AF22-DE174EA6AFCD}">
      <dgm:prSet phldrT="[Текст]" custT="1"/>
      <dgm:spPr/>
      <dgm:t>
        <a:bodyPr/>
        <a:lstStyle/>
        <a:p>
          <a:r>
            <a:rPr lang="ru-RU" sz="2000" b="1" i="1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Родина – родная</a:t>
          </a:r>
        </a:p>
        <a:p>
          <a:r>
            <a:rPr lang="ru-RU" sz="2000" b="1" i="1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Наша сторона.</a:t>
          </a:r>
        </a:p>
        <a:p>
          <a:r>
            <a:rPr lang="ru-RU" sz="2000" b="1" i="1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 на всей планете</a:t>
          </a:r>
        </a:p>
        <a:p>
          <a:r>
            <a:rPr lang="ru-RU" sz="2000" b="1" i="1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Лучшая страна!</a:t>
          </a:r>
        </a:p>
        <a:p>
          <a:r>
            <a:rPr lang="ru-RU" sz="2000" b="1" i="1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       (В. Нестеренко)</a:t>
          </a:r>
          <a:endParaRPr lang="ru-RU" sz="2000" b="1" i="1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E02B63-3802-4D0D-A455-247A5CEC16B2}" type="parTrans" cxnId="{CCFFBF41-1CD2-4F48-A553-0923A7444013}">
      <dgm:prSet/>
      <dgm:spPr/>
      <dgm:t>
        <a:bodyPr/>
        <a:lstStyle/>
        <a:p>
          <a:endParaRPr lang="ru-RU"/>
        </a:p>
      </dgm:t>
    </dgm:pt>
    <dgm:pt modelId="{3A922598-4E36-4975-9225-2F4440EE065D}" type="sibTrans" cxnId="{CCFFBF41-1CD2-4F48-A553-0923A7444013}">
      <dgm:prSet/>
      <dgm:spPr/>
      <dgm:t>
        <a:bodyPr/>
        <a:lstStyle/>
        <a:p>
          <a:endParaRPr lang="ru-RU"/>
        </a:p>
      </dgm:t>
    </dgm:pt>
    <dgm:pt modelId="{87CD9288-12FF-4D8A-8B0B-C7B74807A949}" type="pres">
      <dgm:prSet presAssocID="{BFF772F5-88CA-45E2-9047-308229D9165A}" presName="Name0" presStyleCnt="0">
        <dgm:presLayoutVars>
          <dgm:chMax/>
          <dgm:chPref/>
          <dgm:dir/>
          <dgm:animLvl val="lvl"/>
        </dgm:presLayoutVars>
      </dgm:prSet>
      <dgm:spPr/>
    </dgm:pt>
    <dgm:pt modelId="{F502E82F-38A3-4193-B930-05EE3E39BE77}" type="pres">
      <dgm:prSet presAssocID="{8E4C61B9-7469-4594-AF22-DE174EA6AFCD}" presName="composite" presStyleCnt="0"/>
      <dgm:spPr/>
    </dgm:pt>
    <dgm:pt modelId="{8F5A16BE-4F8B-4C22-9DAB-CCCDF2E8E927}" type="pres">
      <dgm:prSet presAssocID="{8E4C61B9-7469-4594-AF22-DE174EA6AFCD}" presName="ParentAccentShape" presStyleLbl="trBgShp" presStyleIdx="0" presStyleCnt="1"/>
      <dgm:spPr/>
    </dgm:pt>
    <dgm:pt modelId="{5B1FB567-515B-431E-9351-FE60E250F4EF}" type="pres">
      <dgm:prSet presAssocID="{8E4C61B9-7469-4594-AF22-DE174EA6AFCD}" presName="ParentText" presStyleLbl="revTx" presStyleIdx="0" presStyleCnt="2" custScaleX="157007" custScaleY="751595" custLinFactY="-123040" custLinFactNeighborX="-11858" custLinFactNeighborY="-2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57F44D-0A4D-4DFA-A575-D643B3338AC4}" type="pres">
      <dgm:prSet presAssocID="{8E4C61B9-7469-4594-AF22-DE174EA6AFCD}" presName="ChildText" presStyleLbl="revTx" presStyleIdx="1" presStyleCnt="2">
        <dgm:presLayoutVars>
          <dgm:chMax val="0"/>
          <dgm:chPref val="0"/>
        </dgm:presLayoutVars>
      </dgm:prSet>
      <dgm:spPr/>
    </dgm:pt>
    <dgm:pt modelId="{40DEE066-FD57-4B7F-BF0C-793A378B38E2}" type="pres">
      <dgm:prSet presAssocID="{8E4C61B9-7469-4594-AF22-DE174EA6AFCD}" presName="ChildAccentShape" presStyleLbl="trBgShp" presStyleIdx="0" presStyleCnt="1"/>
      <dgm:spPr/>
    </dgm:pt>
    <dgm:pt modelId="{7337246C-0E13-4AC3-9133-6069C273858A}" type="pres">
      <dgm:prSet presAssocID="{8E4C61B9-7469-4594-AF22-DE174EA6AFCD}" presName="Image" presStyleLbl="alignImgPlace1" presStyleIdx="0" presStyleCnt="1" custLinFactNeighborX="88085" custLinFactNeighborY="2830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  <dgm:t>
        <a:bodyPr/>
        <a:lstStyle/>
        <a:p>
          <a:endParaRPr lang="ru-RU"/>
        </a:p>
      </dgm:t>
    </dgm:pt>
  </dgm:ptLst>
  <dgm:cxnLst>
    <dgm:cxn modelId="{CCFFBF41-1CD2-4F48-A553-0923A7444013}" srcId="{BFF772F5-88CA-45E2-9047-308229D9165A}" destId="{8E4C61B9-7469-4594-AF22-DE174EA6AFCD}" srcOrd="0" destOrd="0" parTransId="{92E02B63-3802-4D0D-A455-247A5CEC16B2}" sibTransId="{3A922598-4E36-4975-9225-2F4440EE065D}"/>
    <dgm:cxn modelId="{7FA66150-5A8B-4AD9-AD57-1F74B59F51C2}" type="presOf" srcId="{BFF772F5-88CA-45E2-9047-308229D9165A}" destId="{87CD9288-12FF-4D8A-8B0B-C7B74807A949}" srcOrd="0" destOrd="0" presId="urn:microsoft.com/office/officeart/2009/3/layout/SnapshotPictureList"/>
    <dgm:cxn modelId="{976D755F-8900-421D-983A-2BB042615F68}" type="presOf" srcId="{8E4C61B9-7469-4594-AF22-DE174EA6AFCD}" destId="{5B1FB567-515B-431E-9351-FE60E250F4EF}" srcOrd="0" destOrd="0" presId="urn:microsoft.com/office/officeart/2009/3/layout/SnapshotPictureList"/>
    <dgm:cxn modelId="{0B0BAEEF-D02E-4B3E-B068-12C3FB74277E}" type="presParOf" srcId="{87CD9288-12FF-4D8A-8B0B-C7B74807A949}" destId="{F502E82F-38A3-4193-B930-05EE3E39BE77}" srcOrd="0" destOrd="0" presId="urn:microsoft.com/office/officeart/2009/3/layout/SnapshotPictureList"/>
    <dgm:cxn modelId="{D70C8855-0B76-4BF0-952E-783F69A71013}" type="presParOf" srcId="{F502E82F-38A3-4193-B930-05EE3E39BE77}" destId="{8F5A16BE-4F8B-4C22-9DAB-CCCDF2E8E927}" srcOrd="0" destOrd="0" presId="urn:microsoft.com/office/officeart/2009/3/layout/SnapshotPictureList"/>
    <dgm:cxn modelId="{F60707C0-56A7-482F-A64F-7D1BC2A2AE17}" type="presParOf" srcId="{F502E82F-38A3-4193-B930-05EE3E39BE77}" destId="{5B1FB567-515B-431E-9351-FE60E250F4EF}" srcOrd="1" destOrd="0" presId="urn:microsoft.com/office/officeart/2009/3/layout/SnapshotPictureList"/>
    <dgm:cxn modelId="{B685DDBE-24F6-498B-A4CB-37F25423B9C4}" type="presParOf" srcId="{F502E82F-38A3-4193-B930-05EE3E39BE77}" destId="{AE57F44D-0A4D-4DFA-A575-D643B3338AC4}" srcOrd="2" destOrd="0" presId="urn:microsoft.com/office/officeart/2009/3/layout/SnapshotPictureList"/>
    <dgm:cxn modelId="{793E94A4-F7E0-4145-AC34-BC6A15E8CC22}" type="presParOf" srcId="{F502E82F-38A3-4193-B930-05EE3E39BE77}" destId="{40DEE066-FD57-4B7F-BF0C-793A378B38E2}" srcOrd="3" destOrd="0" presId="urn:microsoft.com/office/officeart/2009/3/layout/SnapshotPictureList"/>
    <dgm:cxn modelId="{5CE94318-AE34-4345-BED6-45A53329AB0B}" type="presParOf" srcId="{F502E82F-38A3-4193-B930-05EE3E39BE77}" destId="{7337246C-0E13-4AC3-9133-6069C273858A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33D9E7-E4CA-43AA-AE93-17962E3293F0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35C0E37F-839E-4A2F-938D-1DD29C71AD0B}">
      <dgm:prSet phldrT="[Текст]" custT="1"/>
      <dgm:spPr/>
      <dgm:t>
        <a:bodyPr/>
        <a:lstStyle/>
        <a:p>
          <a:endParaRPr lang="ru-RU" sz="2200" dirty="0" smtClean="0"/>
        </a:p>
        <a:p>
          <a:r>
            <a:rPr lang="ru-RU" sz="16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Как же тяжко досталось, победившим войну.</a:t>
          </a:r>
        </a:p>
        <a:p>
          <a:r>
            <a:rPr lang="ru-RU" sz="16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Их так мало осталось, защитивших страну.</a:t>
          </a:r>
        </a:p>
        <a:p>
          <a:r>
            <a:rPr lang="ru-RU" sz="16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Только, чтоб мы с тобою жить сегодня могли</a:t>
          </a:r>
        </a:p>
        <a:p>
          <a:r>
            <a:rPr lang="ru-RU" sz="16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Ветеранам Великой поклонюсь до земли.</a:t>
          </a:r>
        </a:p>
        <a:p>
          <a:r>
            <a:rPr lang="ru-RU" sz="16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(О. </a:t>
          </a:r>
          <a:r>
            <a:rPr lang="ru-RU" sz="1600" b="1" i="1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Подчиненова</a:t>
          </a:r>
          <a:r>
            <a:rPr lang="ru-RU" sz="16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«Та война отгремела    </a:t>
          </a:r>
        </a:p>
        <a:p>
          <a:r>
            <a:rPr lang="ru-RU" sz="16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                    много вёсен назад»)</a:t>
          </a:r>
        </a:p>
        <a:p>
          <a:endParaRPr lang="ru-RU" sz="1400" dirty="0" smtClean="0"/>
        </a:p>
        <a:p>
          <a:endParaRPr lang="ru-RU" sz="2200" dirty="0"/>
        </a:p>
      </dgm:t>
    </dgm:pt>
    <dgm:pt modelId="{B03E2575-86DF-40DC-8B2A-8B7110999725}" type="parTrans" cxnId="{BF484BBA-E18A-4056-A336-36EB95907FB7}">
      <dgm:prSet/>
      <dgm:spPr/>
      <dgm:t>
        <a:bodyPr/>
        <a:lstStyle/>
        <a:p>
          <a:endParaRPr lang="ru-RU"/>
        </a:p>
      </dgm:t>
    </dgm:pt>
    <dgm:pt modelId="{4139929F-23D1-4CDF-87CD-AE8EC1B02D86}" type="sibTrans" cxnId="{BF484BBA-E18A-4056-A336-36EB95907FB7}">
      <dgm:prSet/>
      <dgm:spPr/>
      <dgm:t>
        <a:bodyPr/>
        <a:lstStyle/>
        <a:p>
          <a:endParaRPr lang="ru-RU"/>
        </a:p>
      </dgm:t>
    </dgm:pt>
    <dgm:pt modelId="{4D4279B8-30E0-422A-AE05-A372F8E7A285}" type="pres">
      <dgm:prSet presAssocID="{AC33D9E7-E4CA-43AA-AE93-17962E3293F0}" presName="Name0" presStyleCnt="0">
        <dgm:presLayoutVars>
          <dgm:chMax/>
          <dgm:chPref/>
          <dgm:dir/>
          <dgm:animLvl val="lvl"/>
        </dgm:presLayoutVars>
      </dgm:prSet>
      <dgm:spPr/>
    </dgm:pt>
    <dgm:pt modelId="{173E9B72-0E0F-4D60-A2F7-629B66DFDA61}" type="pres">
      <dgm:prSet presAssocID="{35C0E37F-839E-4A2F-938D-1DD29C71AD0B}" presName="composite" presStyleCnt="0"/>
      <dgm:spPr/>
    </dgm:pt>
    <dgm:pt modelId="{814AEAE3-0A35-427A-8281-3C08042D0071}" type="pres">
      <dgm:prSet presAssocID="{35C0E37F-839E-4A2F-938D-1DD29C71AD0B}" presName="ParentAccentShape" presStyleLbl="trBgShp" presStyleIdx="0" presStyleCnt="1" custLinFactX="-49734" custLinFactNeighborX="-100000" custLinFactNeighborY="-35805"/>
      <dgm:spPr/>
    </dgm:pt>
    <dgm:pt modelId="{229C6339-6217-4A81-ADDD-9366A89DFC91}" type="pres">
      <dgm:prSet presAssocID="{35C0E37F-839E-4A2F-938D-1DD29C71AD0B}" presName="ParentText" presStyleLbl="revTx" presStyleIdx="0" presStyleCnt="2" custScaleX="112452" custScaleY="704502" custLinFactY="-100000" custLinFactNeighborX="1281" custLinFactNeighborY="-15144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05D653-C005-4D17-82D6-22EE2970119C}" type="pres">
      <dgm:prSet presAssocID="{35C0E37F-839E-4A2F-938D-1DD29C71AD0B}" presName="ChildText" presStyleLbl="revTx" presStyleIdx="1" presStyleCnt="2">
        <dgm:presLayoutVars>
          <dgm:chMax val="0"/>
          <dgm:chPref val="0"/>
        </dgm:presLayoutVars>
      </dgm:prSet>
      <dgm:spPr/>
    </dgm:pt>
    <dgm:pt modelId="{0C17CA83-B866-4703-B967-05822A55706E}" type="pres">
      <dgm:prSet presAssocID="{35C0E37F-839E-4A2F-938D-1DD29C71AD0B}" presName="ChildAccentShape" presStyleLbl="trBgShp" presStyleIdx="0" presStyleCnt="1"/>
      <dgm:spPr/>
    </dgm:pt>
    <dgm:pt modelId="{6787F651-11F6-4C18-8F93-5DFFBE44ABC2}" type="pres">
      <dgm:prSet presAssocID="{35C0E37F-839E-4A2F-938D-1DD29C71AD0B}" presName="Image" presStyleLbl="alignImgPlace1" presStyleIdx="0" presStyleCnt="1" custScaleX="82567" custScaleY="70703" custLinFactX="2924" custLinFactNeighborX="100000" custLinFactNeighborY="-449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</dgm:ptLst>
  <dgm:cxnLst>
    <dgm:cxn modelId="{E5766BE8-6FF8-41E3-8050-C9250590E356}" type="presOf" srcId="{AC33D9E7-E4CA-43AA-AE93-17962E3293F0}" destId="{4D4279B8-30E0-422A-AE05-A372F8E7A285}" srcOrd="0" destOrd="0" presId="urn:microsoft.com/office/officeart/2009/3/layout/SnapshotPictureList"/>
    <dgm:cxn modelId="{BF484BBA-E18A-4056-A336-36EB95907FB7}" srcId="{AC33D9E7-E4CA-43AA-AE93-17962E3293F0}" destId="{35C0E37F-839E-4A2F-938D-1DD29C71AD0B}" srcOrd="0" destOrd="0" parTransId="{B03E2575-86DF-40DC-8B2A-8B7110999725}" sibTransId="{4139929F-23D1-4CDF-87CD-AE8EC1B02D86}"/>
    <dgm:cxn modelId="{C5D0BC3A-7C0C-4FF4-9849-F75F566D6F7C}" type="presOf" srcId="{35C0E37F-839E-4A2F-938D-1DD29C71AD0B}" destId="{229C6339-6217-4A81-ADDD-9366A89DFC91}" srcOrd="0" destOrd="0" presId="urn:microsoft.com/office/officeart/2009/3/layout/SnapshotPictureList"/>
    <dgm:cxn modelId="{5CF453AE-4948-4F5E-9182-2A74FC52B3EC}" type="presParOf" srcId="{4D4279B8-30E0-422A-AE05-A372F8E7A285}" destId="{173E9B72-0E0F-4D60-A2F7-629B66DFDA61}" srcOrd="0" destOrd="0" presId="urn:microsoft.com/office/officeart/2009/3/layout/SnapshotPictureList"/>
    <dgm:cxn modelId="{232A5D04-4223-4853-A2CB-4B8170E34A44}" type="presParOf" srcId="{173E9B72-0E0F-4D60-A2F7-629B66DFDA61}" destId="{814AEAE3-0A35-427A-8281-3C08042D0071}" srcOrd="0" destOrd="0" presId="urn:microsoft.com/office/officeart/2009/3/layout/SnapshotPictureList"/>
    <dgm:cxn modelId="{E1915EB7-6D3F-4D67-88B2-216841EC8683}" type="presParOf" srcId="{173E9B72-0E0F-4D60-A2F7-629B66DFDA61}" destId="{229C6339-6217-4A81-ADDD-9366A89DFC91}" srcOrd="1" destOrd="0" presId="urn:microsoft.com/office/officeart/2009/3/layout/SnapshotPictureList"/>
    <dgm:cxn modelId="{9D145F1B-D218-44C2-B86D-B72A83AF2085}" type="presParOf" srcId="{173E9B72-0E0F-4D60-A2F7-629B66DFDA61}" destId="{7105D653-C005-4D17-82D6-22EE2970119C}" srcOrd="2" destOrd="0" presId="urn:microsoft.com/office/officeart/2009/3/layout/SnapshotPictureList"/>
    <dgm:cxn modelId="{FB0CC1DD-33B7-45EE-8123-D54C631DD422}" type="presParOf" srcId="{173E9B72-0E0F-4D60-A2F7-629B66DFDA61}" destId="{0C17CA83-B866-4703-B967-05822A55706E}" srcOrd="3" destOrd="0" presId="urn:microsoft.com/office/officeart/2009/3/layout/SnapshotPictureList"/>
    <dgm:cxn modelId="{8A800AAD-3A51-4C52-A1F3-F005C2AC4904}" type="presParOf" srcId="{173E9B72-0E0F-4D60-A2F7-629B66DFDA61}" destId="{6787F651-11F6-4C18-8F93-5DFFBE44ABC2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F5A16BE-4F8B-4C22-9DAB-CCCDF2E8E927}">
      <dsp:nvSpPr>
        <dsp:cNvPr id="0" name=""/>
        <dsp:cNvSpPr/>
      </dsp:nvSpPr>
      <dsp:spPr>
        <a:xfrm>
          <a:off x="1697031" y="298913"/>
          <a:ext cx="3481260" cy="2477303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37246C-0E13-4AC3-9133-6069C273858A}">
      <dsp:nvSpPr>
        <dsp:cNvPr id="0" name=""/>
        <dsp:cNvSpPr/>
      </dsp:nvSpPr>
      <dsp:spPr>
        <a:xfrm>
          <a:off x="4511745" y="665425"/>
          <a:ext cx="3347408" cy="23433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1FB567-515B-431E-9351-FE60E250F4EF}">
      <dsp:nvSpPr>
        <dsp:cNvPr id="0" name=""/>
        <dsp:cNvSpPr/>
      </dsp:nvSpPr>
      <dsp:spPr>
        <a:xfrm>
          <a:off x="537000" y="438264"/>
          <a:ext cx="5041977" cy="22101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0" tIns="76200" rIns="203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Родина – родная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Наша сторона.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 на всей планете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Лучшая страна!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       (В. Нестеренко)</a:t>
          </a:r>
          <a:endParaRPr lang="ru-RU" sz="2000" b="1" i="1" kern="120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7000" y="438264"/>
        <a:ext cx="5041977" cy="2210128"/>
      </dsp:txXfrm>
    </dsp:sp>
    <dsp:sp modelId="{AE57F44D-0A4D-4DFA-A575-D643B3338AC4}">
      <dsp:nvSpPr>
        <dsp:cNvPr id="0" name=""/>
        <dsp:cNvSpPr/>
      </dsp:nvSpPr>
      <dsp:spPr>
        <a:xfrm>
          <a:off x="5320016" y="298913"/>
          <a:ext cx="1591593" cy="24773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4AEAE3-0A35-427A-8281-3C08042D0071}">
      <dsp:nvSpPr>
        <dsp:cNvPr id="0" name=""/>
        <dsp:cNvSpPr/>
      </dsp:nvSpPr>
      <dsp:spPr>
        <a:xfrm>
          <a:off x="0" y="0"/>
          <a:ext cx="4268040" cy="3037185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87F651-11F6-4C18-8F93-5DFFBE44ABC2}">
      <dsp:nvSpPr>
        <dsp:cNvPr id="0" name=""/>
        <dsp:cNvSpPr/>
      </dsp:nvSpPr>
      <dsp:spPr>
        <a:xfrm>
          <a:off x="5398375" y="0"/>
          <a:ext cx="3388498" cy="20312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9C6339-6217-4A81-ADDD-9366A89DFC91}">
      <dsp:nvSpPr>
        <dsp:cNvPr id="0" name=""/>
        <dsp:cNvSpPr/>
      </dsp:nvSpPr>
      <dsp:spPr>
        <a:xfrm>
          <a:off x="1039262" y="514815"/>
          <a:ext cx="4427322" cy="25398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3520" tIns="83820" rIns="2235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 smtClean="0"/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Как же тяжко досталось, победившим войну.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Их так мало осталось, защитивших страну.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Только, чтоб мы с тобою жить сегодня могли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Ветеранам Великой поклонюсь до земли.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(О. </a:t>
          </a:r>
          <a:r>
            <a:rPr lang="ru-RU" sz="1600" b="1" i="1" kern="12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Подчиненова</a:t>
          </a:r>
          <a:r>
            <a:rPr lang="ru-RU" sz="1600" b="1" i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«Та война отгремела    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                    много вёсен назад»)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/>
        </a:p>
      </dsp:txBody>
      <dsp:txXfrm>
        <a:off x="1039262" y="514815"/>
        <a:ext cx="4427322" cy="2539849"/>
      </dsp:txXfrm>
    </dsp:sp>
    <dsp:sp modelId="{7105D653-C005-4D17-82D6-22EE2970119C}">
      <dsp:nvSpPr>
        <dsp:cNvPr id="0" name=""/>
        <dsp:cNvSpPr/>
      </dsp:nvSpPr>
      <dsp:spPr>
        <a:xfrm>
          <a:off x="5508886" y="976"/>
          <a:ext cx="1951301" cy="3037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97B0E4-4E67-413C-8A52-F3C0A93F90EA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FBAE14-3B75-4A9D-B227-441783F160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54370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BAE14-3B75-4A9D-B227-441783F160AD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83398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BAE14-3B75-4A9D-B227-441783F160AD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22797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BAE14-3B75-4A9D-B227-441783F160AD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6237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Click="0" advTm="10000">
    <p:wheel spokes="8"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ERG\Desktop\&#1056;&#1054;&#1044;&#1048;&#1053;&#1040;%201\Mark_Bernes_-_S_chego_nachinaetsya_rodina_minus.mp3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5" Type="http://schemas.openxmlformats.org/officeDocument/2006/relationships/image" Target="../media/image2.png"/><Relationship Id="rId4" Type="http://schemas.microsoft.com/office/2007/relationships/media" Target="../media/media1.mp3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9.xml"/><Relationship Id="rId7" Type="http://schemas.openxmlformats.org/officeDocument/2006/relationships/diagramColors" Target="../diagrams/colors2.xml"/><Relationship Id="rId2" Type="http://schemas.openxmlformats.org/officeDocument/2006/relationships/audio" Target="file:///F:\&#1055;&#1056;&#1054;&#1045;&#1050;&#1058;%20&#1056;&#1054;&#1044;&#1048;&#1053;&#1040;\&#1042;&#1086;&#1077;&#1085;&#1085;&#1072;&#1103;%20&#1084;&#1091;&#1079;&#1099;&#1082;&#1072;\&#1053;&#1086;&#1074;&#1072;&#1103;%20&#1087;&#1072;&#1087;&#1082;&#1072;\&#1041;&#1077;&#1088;&#1085;&#1077;&#1089;%20&#1052;&#1072;&#1088;&#1082;%20-%20&#1046;&#1091;&#1088;&#1072;&#1074;&#1083;&#1080;%202%20(&#1084;&#1080;&#1085;&#1091;&#1089;).mp3" TargetMode="External"/><Relationship Id="rId1" Type="http://schemas.openxmlformats.org/officeDocument/2006/relationships/video" Target="NULL" TargetMode="Externa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16.png"/><Relationship Id="rId5" Type="http://schemas.openxmlformats.org/officeDocument/2006/relationships/diagramLayout" Target="../diagrams/layout2.xml"/><Relationship Id="rId10" Type="http://schemas.openxmlformats.org/officeDocument/2006/relationships/image" Target="../media/image15.png"/><Relationship Id="rId4" Type="http://schemas.openxmlformats.org/officeDocument/2006/relationships/diagramData" Target="../diagrams/data2.xml"/><Relationship Id="rId9" Type="http://schemas.microsoft.com/office/2007/relationships/media" Target="../media/media2.mp3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0" y="357166"/>
            <a:ext cx="9036050" cy="6072230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 к </a:t>
            </a: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</a:t>
            </a: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 литературному </a:t>
            </a: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чтению (4 класс)</a:t>
            </a: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Тема:  « Как не гордиться мне тобой, о Родина моя!»</a:t>
            </a:r>
            <a:b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Цель: ответить на вопрос: « Что значит для меня моя Родина», воспитать чувство патриотизма.</a:t>
            </a:r>
            <a:b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</a:t>
            </a:r>
            <a:b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  <a:b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</a:t>
            </a: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классов</a:t>
            </a:r>
            <a:b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ru-RU" sz="28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Перекотина</a:t>
            </a: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Н.А.</a:t>
            </a:r>
            <a:b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ГБОУ Школа 1476 г.Москва</a:t>
            </a: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</a:t>
            </a:r>
            <a:b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Mark_Bernes_-_S_chego_nachinaetsya_rodina_minu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90576297"/>
      </p:ext>
    </p:extLst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714348" y="1484785"/>
            <a:ext cx="7572427" cy="444988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algn="just"/>
            <a:r>
              <a:rPr lang="ru-RU" sz="24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2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Родина – это место, где я родился, где живу и учусь. Здесь живут мои родители, близкие, друзья. Родина, как мать, кормит нас своими хлебами, поит водами, учит родному языку, защищает от врагов. Здесь уютно и тепло, все вокруг родное и дорогое сердцу.</a:t>
            </a:r>
          </a:p>
          <a:p>
            <a:pPr algn="just"/>
            <a:r>
              <a:rPr lang="ru-RU" sz="32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Родина – это все то, чем я дорожу, чем горжусь. Моя Родина – Россия!</a:t>
            </a:r>
            <a:endParaRPr lang="ru-RU" sz="32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88641"/>
            <a:ext cx="7426827" cy="122413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значит для меня </a:t>
            </a:r>
            <a:b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моя Родина</a:t>
            </a:r>
            <a:b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Mark_Bernes_-_S_chego_nachinaetsya_rodina_minus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7308304" y="-7474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59577218"/>
      </p:ext>
    </p:extLst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4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4" grpId="0" uiExpand="1" build="p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240" r="8240"/>
          <a:stretch>
            <a:fillRect/>
          </a:stretch>
        </p:blipFill>
        <p:spPr>
          <a:xfrm>
            <a:off x="5143504" y="928670"/>
            <a:ext cx="3714776" cy="3286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214282" y="1142984"/>
            <a:ext cx="5000660" cy="2646056"/>
          </a:xfrm>
        </p:spPr>
        <p:txBody>
          <a:bodyPr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тебе величье моего народа,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 души бескрайние поля,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Задумчивая русская природа,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Достойная красавица моя!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(В. Рождественский)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rot="10800000" flipV="1">
            <a:off x="899592" y="260648"/>
            <a:ext cx="6383538" cy="648072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Красота природы России</a:t>
            </a:r>
            <a:endParaRPr lang="ru-RU" sz="4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3571875"/>
            <a:ext cx="4714908" cy="3143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95700055"/>
      </p:ext>
    </p:extLst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3568" y="0"/>
            <a:ext cx="8460432" cy="764704"/>
          </a:xfrm>
        </p:spPr>
        <p:txBody>
          <a:bodyPr/>
          <a:lstStyle/>
          <a:p>
            <a:pPr algn="ctr">
              <a:buNone/>
            </a:pPr>
            <a:r>
              <a:rPr lang="ru-RU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Красота городов России</a:t>
            </a:r>
            <a:br>
              <a:rPr lang="ru-RU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ekskursionnaya-moskva-moskvariu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764704"/>
            <a:ext cx="4824536" cy="32289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Содержимое 9" descr="Кострома.jpg"/>
          <p:cNvPicPr>
            <a:picLocks noGrp="1" noChangeAspect="1"/>
          </p:cNvPicPr>
          <p:nvPr>
            <p:ph sz="quarter" idx="13"/>
          </p:nvPr>
        </p:nvPicPr>
        <p:blipFill>
          <a:blip r:embed="rId3" cstate="print"/>
          <a:stretch>
            <a:fillRect/>
          </a:stretch>
        </p:blipFill>
        <p:spPr>
          <a:xfrm>
            <a:off x="5004048" y="764704"/>
            <a:ext cx="4032448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Суздаль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077071"/>
            <a:ext cx="5004048" cy="27389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П-З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544" y="4005064"/>
            <a:ext cx="4104456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142852"/>
            <a:ext cx="6512511" cy="571504"/>
          </a:xfrm>
        </p:spPr>
        <p:txBody>
          <a:bodyPr/>
          <a:lstStyle/>
          <a:p>
            <a:pPr algn="ctr">
              <a:buNone/>
            </a:pPr>
            <a:r>
              <a:rPr lang="ru-RU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Красота городов России</a:t>
            </a:r>
            <a:endParaRPr lang="ru-RU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Эрмитаж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4714" y="836712"/>
            <a:ext cx="4829286" cy="2714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Содержимое 8" descr="Бр.jpg"/>
          <p:cNvPicPr>
            <a:picLocks noGrp="1" noChangeAspect="1"/>
          </p:cNvPicPr>
          <p:nvPr>
            <p:ph sz="quarter" idx="13"/>
          </p:nvPr>
        </p:nvPicPr>
        <p:blipFill>
          <a:blip r:embed="rId3" cstate="print"/>
          <a:stretch>
            <a:fillRect/>
          </a:stretch>
        </p:blipFill>
        <p:spPr>
          <a:xfrm>
            <a:off x="0" y="836713"/>
            <a:ext cx="4211960" cy="28114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площадь партизан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3645025"/>
            <a:ext cx="4211959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smolensk-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3645024"/>
            <a:ext cx="4788024" cy="3212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16632"/>
            <a:ext cx="7602068" cy="288032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 Родины прекрасней, чем та, где мы живём</a:t>
            </a:r>
            <a:r>
              <a:rPr lang="ru-RU" sz="3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Россия – ты великая держава, </a:t>
            </a:r>
            <a:br>
              <a:rPr lang="ru-RU" sz="2000" i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Твои просторы бесконечно велики</a:t>
            </a:r>
            <a:br>
              <a:rPr lang="ru-RU" sz="2000" i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все века себя ты увенчала славой, </a:t>
            </a:r>
            <a:br>
              <a:rPr lang="ru-RU" sz="2000" i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нет другого у тебя пути.</a:t>
            </a:r>
            <a:br>
              <a:rPr lang="ru-RU" sz="2000" i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(И. Мордовина)</a:t>
            </a:r>
            <a:r>
              <a:rPr lang="ru-RU" sz="1400" i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i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1012816277"/>
              </p:ext>
            </p:extLst>
          </p:nvPr>
        </p:nvGraphicFramePr>
        <p:xfrm>
          <a:off x="571472" y="2852936"/>
          <a:ext cx="8104984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4285333466"/>
      </p:ext>
    </p:extLst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8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28596" y="785794"/>
            <a:ext cx="8103844" cy="228601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marL="0" indent="0">
              <a:buNone/>
            </a:pPr>
            <a:endParaRPr lang="ru-RU" sz="1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6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sz="8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Наша счастливая жизнь – это заслуга советского народа в годы Великой Отечественной Войны, его героизма и бесстрашия.</a:t>
            </a:r>
          </a:p>
          <a:p>
            <a:pPr marL="0" indent="0" algn="just">
              <a:buNone/>
            </a:pPr>
            <a:r>
              <a:rPr lang="ru-RU" sz="8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Сколько бы ни прошло времени со дня Победы, эти события свежи в памяти народа и не последнюю роль в этом играют произведения писателей. Это память о погибших и гордость за нашу Победу.</a:t>
            </a:r>
          </a:p>
          <a:p>
            <a:pPr marL="0" indent="0" algn="just">
              <a:buNone/>
            </a:pPr>
            <a:endParaRPr lang="ru-RU" sz="29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9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31640" y="116632"/>
            <a:ext cx="6383538" cy="648072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Великая победа России</a:t>
            </a:r>
            <a:endParaRPr lang="ru-RU" sz="4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Рисунок 11"/>
          <p:cNvGraphicFramePr>
            <a:graphicFrameLocks noGrp="1"/>
          </p:cNvGraphicFramePr>
          <p:nvPr>
            <p:ph type="pic" idx="1"/>
            <p:extLst>
              <p:ext uri="{D42A27DB-BD31-4B8C-83A1-F6EECF244321}">
                <p14:modId xmlns="" xmlns:p14="http://schemas.microsoft.com/office/powerpoint/2010/main" val="4100755951"/>
              </p:ext>
            </p:extLst>
          </p:nvPr>
        </p:nvGraphicFramePr>
        <p:xfrm>
          <a:off x="142844" y="2714620"/>
          <a:ext cx="8786874" cy="3962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4" name="Бернес Марк - Журавли 2 (минус)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9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4139952" y="-891480"/>
            <a:ext cx="609600" cy="432048"/>
          </a:xfrm>
          <a:prstGeom prst="rect">
            <a:avLst/>
          </a:prstGeom>
        </p:spPr>
      </p:pic>
      <p:pic>
        <p:nvPicPr>
          <p:cNvPr id="6" name="Бернес Марк - Журавли 2 (минус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1" cstate="print"/>
          <a:stretch>
            <a:fillRect/>
          </a:stretch>
        </p:blipFill>
        <p:spPr>
          <a:xfrm>
            <a:off x="179512" y="623731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12018389"/>
      </p:ext>
    </p:extLst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8">
                <p:cTn id="24" repeatCount="5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video>
            <p:audio>
              <p:cMediaNode numSld="7">
                <p:cTn id="2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uiExpand="1" build="p"/>
      <p:bldP spid="4" grpId="0"/>
      <p:bldGraphic spid="12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88640"/>
            <a:ext cx="8001056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понравившихся произведений </a:t>
            </a:r>
            <a:endParaRPr lang="ru-RU" sz="32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00034" y="999782"/>
            <a:ext cx="8320438" cy="5021505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 Родине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И. Никитин «Это ты, моя Русь державная»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А.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Ишимова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«История России в рассказах для детей»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И. Тургенев «Деревня»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М. Пришвин «Моя Родина»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С. Михалков «Кремлёвские звёзды»</a:t>
            </a:r>
          </a:p>
          <a:p>
            <a:pPr marL="4572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войне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А. Твардовский «Рассказ танкиста»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Е. Ильина «Четвёртая высота»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Ю. Яковлев «Девочка с Васильевского острова»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А. Митяев «Подвиг солдата», «Письмо с фронта»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В. Катаев «Сын полка»</a:t>
            </a:r>
          </a:p>
          <a:p>
            <a:pPr marL="388620" indent="-342900">
              <a:buAutoNum type="arabicPeriod"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5272" y="714356"/>
            <a:ext cx="1022891" cy="13218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132" y="2143116"/>
            <a:ext cx="967576" cy="13573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1618" y="3643314"/>
            <a:ext cx="1080428" cy="13573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7774964" y="2643181"/>
            <a:ext cx="1056650" cy="166181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396" y="4857760"/>
            <a:ext cx="999775" cy="14959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36072426"/>
      </p:ext>
    </p:extLst>
  </p:cSld>
  <p:clrMapOvr>
    <a:masterClrMapping/>
  </p:clrMapOvr>
  <p:transition spd="med" advClick="0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1663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Используемые материалы</a:t>
            </a:r>
            <a:endParaRPr lang="ru-RU" sz="4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31640" y="1556792"/>
            <a:ext cx="6400800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«С чего начинается Родина…» (сл.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Матусовского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муз. В.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Баснера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Стихи и рассказы о Родине, РОСМЭН, 2014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Стихи о Родине, Издательство «Искатель», 2015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Во имя Великой Победы. Стихи и рассказы о Великой Отечественной Войне,       Азбука –Аттикус, 2015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Интернет: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yandex.ru/images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15593256"/>
      </p:ext>
    </p:extLst>
  </p:cSld>
  <p:clrMapOvr>
    <a:masterClrMapping/>
  </p:clrMapOvr>
  <p:transition spd="med" advClick="0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604</TotalTime>
  <Words>430</Words>
  <Application>Microsoft Office PowerPoint</Application>
  <PresentationFormat>Экран (4:3)</PresentationFormat>
  <Paragraphs>58</Paragraphs>
  <Slides>9</Slides>
  <Notes>3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Воздушный поток</vt:lpstr>
      <vt:lpstr>  Материал к   ПРОЕКТУ по литературному чтению (4 класс) Тема:  « Как не гордиться мне тобой, о Родина моя!» Цель: ответить на вопрос: « Что значит для меня моя Родина», воспитать чувство патриотизма.                                                                                                                                                              Подготовила:                                                 учитель начальных классов                            Перекотина Н.А.                                                ГБОУ Школа 1476 г.Москва                                                                                                                      </vt:lpstr>
      <vt:lpstr>Что значит для меня  моя Родина     </vt:lpstr>
      <vt:lpstr>Красота природы России</vt:lpstr>
      <vt:lpstr>Красота городов России </vt:lpstr>
      <vt:lpstr>Красота городов России</vt:lpstr>
      <vt:lpstr>Нет Родины прекрасней, чем та, где мы живём  Россия – ты великая держава,  Твои просторы бесконечно велики На все века себя ты увенчала славой,  И нет другого у тебя пути.                                   (И. Мордовина)  </vt:lpstr>
      <vt:lpstr>Великая победа России</vt:lpstr>
      <vt:lpstr>Список понравившихся произведений </vt:lpstr>
      <vt:lpstr>Используемые материалы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</dc:title>
  <dc:creator>Корпусова Юлия</dc:creator>
  <cp:lastModifiedBy>Olga</cp:lastModifiedBy>
  <cp:revision>62</cp:revision>
  <dcterms:created xsi:type="dcterms:W3CDTF">2017-03-29T19:24:47Z</dcterms:created>
  <dcterms:modified xsi:type="dcterms:W3CDTF">2021-04-07T18:30:02Z</dcterms:modified>
</cp:coreProperties>
</file>