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png"/><Relationship Id="rId9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3.png"/><Relationship Id="rId4" Type="http://schemas.openxmlformats.org/officeDocument/2006/relationships/image" Target="../media/image5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11" Type="http://schemas.openxmlformats.org/officeDocument/2006/relationships/image" Target="../media/image42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2708920"/>
            <a:ext cx="3168352" cy="2304256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ИКТ в развитии связной речи старших дошкольников</a:t>
            </a:r>
            <a:endParaRPr lang="ru-RU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1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1765"/>
            <a:ext cx="8496944" cy="204908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связной речи является центральной задачей речевого развития детей. Именно в связанной речи реализуется основная коммуникативная функция языка и речи.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168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67744" y="188640"/>
            <a:ext cx="4536504" cy="648072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Успешное овладение связной устной речью поможет ребенку легко справиться с требованиями школы: правильно и быстро отвечать на вопросы, в логической последовательности передавать содержание литературного произведения, находить объяснения различным явлениям природы, общественной жизни и др.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496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404664"/>
            <a:ext cx="4176464" cy="612068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 развитии связной речи детей старшей группы на первый план выступает формирование умения составлять рассказ, соблюдая структуру и используя разнообразные способы связи между предложениями и частями высказывания.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58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E:\педсовет по речи 2019\Lego-DUPL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4" y="2636912"/>
            <a:ext cx="280831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педсовет по речи 2019\театр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92507">
            <a:off x="137581" y="133060"/>
            <a:ext cx="2776061" cy="186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699792" y="116632"/>
            <a:ext cx="3240360" cy="5976664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 развитии связной речи особую роль играет использование разнообразных средств: изобразительная наглядность, реальные предметы, художественная литература, различные виды детской деятельности.</a:t>
            </a:r>
          </a:p>
          <a:p>
            <a:endParaRPr lang="ru-RU" dirty="0"/>
          </a:p>
        </p:txBody>
      </p:sp>
      <p:pic>
        <p:nvPicPr>
          <p:cNvPr id="1027" name="Picture 3" descr="E:\педсовет по речи 2019\картинки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7667">
            <a:off x="6481144" y="283617"/>
            <a:ext cx="2205095" cy="2229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педсовет по речи 2019\игрушки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852936"/>
            <a:ext cx="2687663" cy="179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педсовет по речи 2019\книги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4210">
            <a:off x="108050" y="4831470"/>
            <a:ext cx="27432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E:\педсовет по речи 2019\игры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36755"/>
            <a:ext cx="3017912" cy="201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431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332656"/>
            <a:ext cx="8352928" cy="640871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качестве современного средства мною 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 используются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информационно – коммуникативные технологии. Применение ИКТ в работе с дошкольниками имеет неоценимое уникальное значение:</a:t>
            </a:r>
          </a:p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Оптимизация и повышение качества 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-образовательного процесса ДОУ с опорой на последние достижения в области информатизации.</a:t>
            </a:r>
          </a:p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Повышение уровня профессионального мастерства педагогов ДОУ.</a:t>
            </a:r>
          </a:p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Создание активно действующей, работоспособной системы поддержки семейного воспитания с использованием ИКТ.</a:t>
            </a:r>
          </a:p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Повышение педагогической культуры родителей.</a:t>
            </a:r>
          </a:p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Трансляция педагогического опыта на широкую общественность.</a:t>
            </a:r>
          </a:p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Повышение престижности и рейтинга ДОУ.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391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16632"/>
            <a:ext cx="8352928" cy="6741368"/>
          </a:xfrm>
        </p:spPr>
        <p:txBody>
          <a:bodyPr>
            <a:normAutofit fontScale="6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 развитии речи воспитанников информационно – коммуникативные технологии 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 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следующим образом:</a:t>
            </a:r>
          </a:p>
          <a:p>
            <a:pPr>
              <a:lnSpc>
                <a:spcPct val="120000"/>
              </a:lnSpc>
            </a:pP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 Использование компьютерной наглядности при обогащении словаря, развитии связной речи, лексической стороны, при составлении высказываний (компьютерная наглядность обладает специальными характеристиками: привлекательность, яркость, новизна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>
              <a:lnSpc>
                <a:spcPct val="120000"/>
              </a:lnSpc>
            </a:pP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Создание интерактивного материала по развитию речи  использования его в работе с воспитанниками. Этот материал создается под определенные задачи работы, например, дифференциация звуков – презентация </a:t>
            </a:r>
            <a: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«Звуки»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расширение словаря – презентации </a:t>
            </a:r>
            <a: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«Игрушки»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«Животные»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и т. д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Создание интерактивных моделей для развития связного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высказывания, последовательного повествования, логического доказательства. </a:t>
            </a:r>
          </a:p>
          <a:p>
            <a:pPr>
              <a:lnSpc>
                <a:spcPct val="120000"/>
              </a:lnSpc>
            </a:pP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Организация работы с родителями в различении информации о задачах, методах, средствах речевого развития и на консультациях, и семинарах, и на сайте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ОУ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35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педсовет по речи 2019\кот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5637">
            <a:off x="5187338" y="1414596"/>
            <a:ext cx="3250403" cy="2380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3"/>
            <a:ext cx="7772400" cy="72007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Интерактивного материала по развитию связной речи :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Сюжетные картинки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E:\педсовет по речи 2019\санки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4654">
            <a:off x="667430" y="1278892"/>
            <a:ext cx="3259088" cy="240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педсовет по речи 2019\репк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32873">
            <a:off x="323528" y="4077072"/>
            <a:ext cx="3531997" cy="2243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E:\педсовет по речи 2019\бабушка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3125">
            <a:off x="4449490" y="3904379"/>
            <a:ext cx="3722712" cy="2588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26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37301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Мнемотаблицы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руки овощи берем, овощи на стол кладем.</a:t>
            </a:r>
            <a:b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Лук, морковка, </a:t>
            </a:r>
            <a:r>
              <a:rPr lang="ru-RU" sz="24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кабачок,помидор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горох, лучок.</a:t>
            </a:r>
            <a:endParaRPr lang="ru-RU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8066" name="Picture 2" descr="C:\Users\Сергей\Pictures\10_37b9593d6854330761a136363f52e03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2910" y="1428736"/>
            <a:ext cx="3071834" cy="2049751"/>
          </a:xfrm>
          <a:prstGeom prst="rect">
            <a:avLst/>
          </a:prstGeom>
          <a:noFill/>
        </p:spPr>
      </p:pic>
      <p:pic>
        <p:nvPicPr>
          <p:cNvPr id="88067" name="Picture 3" descr="C:\Users\Сергей\Pictures\картинка стола для детей_ 27 тыс изображений найдено в Яндекс.Картинках_files\stol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00" y="1357298"/>
            <a:ext cx="3208551" cy="2192707"/>
          </a:xfrm>
          <a:prstGeom prst="rect">
            <a:avLst/>
          </a:prstGeom>
          <a:noFill/>
        </p:spPr>
      </p:pic>
      <p:pic>
        <p:nvPicPr>
          <p:cNvPr id="88068" name="Picture 4" descr="C:\Users\Сергей\Pictures\картинка овощей по отдельности_ 19 тыс изображений найдено в Яндекс.Картинках_files\image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3545910"/>
            <a:ext cx="1907704" cy="1526164"/>
          </a:xfrm>
          <a:prstGeom prst="rect">
            <a:avLst/>
          </a:prstGeom>
          <a:noFill/>
        </p:spPr>
      </p:pic>
      <p:pic>
        <p:nvPicPr>
          <p:cNvPr id="88069" name="Picture 5" descr="C:\Users\Сергей\Pictures\картинка овощей по отдельности_ 19 тыс изображений найдено в Яндекс.Картинках_files\22801549.89381872.jpe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212678" y="3571876"/>
            <a:ext cx="1894171" cy="1257302"/>
          </a:xfrm>
          <a:prstGeom prst="rect">
            <a:avLst/>
          </a:prstGeom>
          <a:noFill/>
        </p:spPr>
      </p:pic>
      <p:pic>
        <p:nvPicPr>
          <p:cNvPr id="88070" name="Picture 6" descr="C:\Users\Сергей\Pictures\картинка овощей по отдельности_ 19 тыс изображений найдено в Яндекс.Картинках_files\22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358082" y="3429000"/>
            <a:ext cx="1419767" cy="1474783"/>
          </a:xfrm>
          <a:prstGeom prst="rect">
            <a:avLst/>
          </a:prstGeom>
          <a:noFill/>
        </p:spPr>
      </p:pic>
      <p:pic>
        <p:nvPicPr>
          <p:cNvPr id="88071" name="Picture 7" descr="C:\Users\Сергей\Pictures\картинка овощей по отдельности_ 19 тыс изображений найдено в Яндекс.Картинках_files\depositphotos_6519607-Three-different-zucchini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4572000" y="3585178"/>
            <a:ext cx="1944216" cy="1292343"/>
          </a:xfrm>
          <a:prstGeom prst="rect">
            <a:avLst/>
          </a:prstGeom>
          <a:noFill/>
        </p:spPr>
      </p:pic>
      <p:pic>
        <p:nvPicPr>
          <p:cNvPr id="88073" name="Picture 9" descr="C:\Users\Сергей\Pictures\картинка овощей по отдельности_ 19 тыс изображений найдено в Яндекс.Картинках_files\image_11249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1691680" y="5292045"/>
            <a:ext cx="2024050" cy="1184069"/>
          </a:xfrm>
          <a:prstGeom prst="rect">
            <a:avLst/>
          </a:prstGeom>
          <a:noFill/>
        </p:spPr>
      </p:pic>
      <p:pic>
        <p:nvPicPr>
          <p:cNvPr id="88074" name="Picture 10" descr="C:\Users\Сергей\Pictures\картинка мелкого лучка_ 15 тыс изображений найдено в Яндекс.Картинках_files\luk-shnits_3114114_95637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214942" y="5214950"/>
            <a:ext cx="2028976" cy="13382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18209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8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8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 descr="C:\Users\Сергей\Pictures\i (1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286512" y="1142984"/>
            <a:ext cx="2047875" cy="204787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нами елочка, шишечки, иголочки, шарики, фонарики, зайчики и свечки, звезды, человечки.</a:t>
            </a:r>
            <a:endParaRPr lang="ru-RU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9090" name="Picture 2" descr="C:\Users\Сергей\Pictures\yck9Lk7cE.p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14348" y="1071546"/>
            <a:ext cx="1771606" cy="1900238"/>
          </a:xfrm>
          <a:prstGeom prst="rect">
            <a:avLst/>
          </a:prstGeom>
          <a:noFill/>
        </p:spPr>
      </p:pic>
      <p:pic>
        <p:nvPicPr>
          <p:cNvPr id="89091" name="Picture 3" descr="C:\Users\Сергей\Pictures\i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928926" y="1285860"/>
            <a:ext cx="2843143" cy="1776964"/>
          </a:xfrm>
          <a:prstGeom prst="rect">
            <a:avLst/>
          </a:prstGeom>
          <a:noFill/>
        </p:spPr>
      </p:pic>
      <p:pic>
        <p:nvPicPr>
          <p:cNvPr id="89093" name="Picture 5" descr="C:\Users\Сергей\Pictures\i (2)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71472" y="3071810"/>
            <a:ext cx="1928826" cy="1928826"/>
          </a:xfrm>
          <a:prstGeom prst="rect">
            <a:avLst/>
          </a:prstGeom>
          <a:noFill/>
        </p:spPr>
      </p:pic>
      <p:pic>
        <p:nvPicPr>
          <p:cNvPr id="89094" name="Picture 6" descr="C:\Users\Сергей\Pictures\maxresdefault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203848" y="3699607"/>
            <a:ext cx="1976409" cy="1111730"/>
          </a:xfrm>
          <a:prstGeom prst="rect">
            <a:avLst/>
          </a:prstGeom>
          <a:noFill/>
        </p:spPr>
      </p:pic>
      <p:pic>
        <p:nvPicPr>
          <p:cNvPr id="89095" name="Picture 7" descr="C:\Users\Сергей\Pictures\726390682.gif"/>
          <p:cNvPicPr>
            <a:picLocks noChangeAspect="1" noChangeArrowheads="1" noCrop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406677" y="3247301"/>
            <a:ext cx="1955616" cy="2607488"/>
          </a:xfrm>
          <a:prstGeom prst="rect">
            <a:avLst/>
          </a:prstGeom>
          <a:noFill/>
        </p:spPr>
      </p:pic>
      <p:pic>
        <p:nvPicPr>
          <p:cNvPr id="89096" name="Picture 8" descr="C:\Users\Сергей\Pictures\i (3)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1535885" y="5435445"/>
            <a:ext cx="2071682" cy="1422555"/>
          </a:xfrm>
          <a:prstGeom prst="rect">
            <a:avLst/>
          </a:prstGeom>
          <a:noFill/>
        </p:spPr>
      </p:pic>
      <p:pic>
        <p:nvPicPr>
          <p:cNvPr id="89097" name="Picture 9" descr="C:\Users\Сергей\Pictures\i (4)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4350497" y="5136893"/>
            <a:ext cx="1721107" cy="17211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392885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Видеоролик для пересказа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три котёнка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03648" y="1412776"/>
            <a:ext cx="6552727" cy="5241814"/>
          </a:xfrm>
        </p:spPr>
      </p:pic>
    </p:spTree>
    <p:extLst>
      <p:ext uri="{BB962C8B-B14F-4D97-AF65-F5344CB8AC3E}">
        <p14:creationId xmlns:p14="http://schemas.microsoft.com/office/powerpoint/2010/main" val="1017988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Пересказ сюжета видеоролика по картинкам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E:\педсовет по речи 2019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2700710" cy="139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педсовет по речи 2019\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286670"/>
            <a:ext cx="2584541" cy="144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педсовет по речи 2019\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275868"/>
            <a:ext cx="2925514" cy="1455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E:\педсовет по речи 2019\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73" y="2872702"/>
            <a:ext cx="2011569" cy="141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E:\педсовет по речи 2019\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314" y="2850121"/>
            <a:ext cx="2401607" cy="146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E:\педсовет по речи 2019\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963" y="2850121"/>
            <a:ext cx="2335907" cy="152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E:\педсовет по речи 2019\7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25144"/>
            <a:ext cx="3024336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E:\педсовет по речи 2019\8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299" y="4573617"/>
            <a:ext cx="2281638" cy="1663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E:\педсовет по речи 2019\9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578" y="4573617"/>
            <a:ext cx="2935433" cy="168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50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педсовет по речи 2019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11695"/>
            <a:ext cx="2711377" cy="176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педсовет по речи 2019\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792218"/>
            <a:ext cx="2736304" cy="1781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E:\педсовет по речи 2019\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580" y="792218"/>
            <a:ext cx="2666842" cy="176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E:\педсовет по речи 2019\1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86" y="2708920"/>
            <a:ext cx="2700710" cy="1741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E:\педсовет по речи 2019\1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1411" y="2708920"/>
            <a:ext cx="2658741" cy="177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E:\педсовет по речи 2019\1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487" y="2766198"/>
            <a:ext cx="2744877" cy="171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E:\педсовет по речи 2019\16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187" y="4573276"/>
            <a:ext cx="3313187" cy="2075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41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Пейзажи знаменитых художников для составления описательного рассказа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И.Левитан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«Золотая осень»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Осень в картинах русских художников изобразительное искусство, картины, русские художники, художники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472" y="1556792"/>
            <a:ext cx="7816952" cy="4801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67373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И.Шишкин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 Зима»</a:t>
            </a:r>
          </a:p>
        </p:txBody>
      </p:sp>
      <p:pic>
        <p:nvPicPr>
          <p:cNvPr id="4" name="Рисунок 3" descr="http://nsportal.ru/sites/default/files/2014/09/13/857668_photoshopia.ru_267_shishkin_i_i._zima.jpg"/>
          <p:cNvPicPr/>
          <p:nvPr/>
        </p:nvPicPr>
        <p:blipFill>
          <a:blip r:embed="rId3" cstate="email"/>
          <a:stretch>
            <a:fillRect/>
          </a:stretch>
        </p:blipFill>
        <p:spPr bwMode="auto">
          <a:xfrm>
            <a:off x="755576" y="1247867"/>
            <a:ext cx="7604348" cy="530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83618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476672"/>
            <a:ext cx="8099177" cy="3816425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2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 использовании ИКТ в развитии связной речи </a:t>
            </a:r>
            <a:r>
              <a:rPr lang="ru-RU" sz="2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старших дошкольников</a:t>
            </a:r>
            <a:r>
              <a:rPr lang="ru-RU" sz="2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решаются задачи речевого развития: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повышается </a:t>
            </a:r>
            <a:r>
              <a:rPr lang="ru-RU" sz="2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содержательность и связность монологической </a:t>
            </a:r>
            <a:r>
              <a:rPr lang="ru-RU" sz="2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речи;</a:t>
            </a:r>
            <a:endParaRPr lang="ru-RU" sz="29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повышается </a:t>
            </a:r>
            <a:r>
              <a:rPr lang="ru-RU" sz="2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речевая </a:t>
            </a:r>
            <a:r>
              <a:rPr lang="ru-RU" sz="2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активность;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развивается</a:t>
            </a:r>
            <a:r>
              <a:rPr lang="ru-RU" sz="2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речевое </a:t>
            </a:r>
            <a:r>
              <a:rPr lang="ru-RU" sz="2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развиваются</a:t>
            </a:r>
            <a:r>
              <a:rPr lang="ru-RU" sz="2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психические процессы детей, особенно мышление.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439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внимание!</a:t>
            </a:r>
            <a:endParaRPr lang="ru-RU" sz="4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E:\педсовет по речи 2019\спасибо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5760640" cy="509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745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76</Words>
  <Application>Microsoft Office PowerPoint</Application>
  <PresentationFormat>Экран (4:3)</PresentationFormat>
  <Paragraphs>34</Paragraphs>
  <Slides>17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Использование ИКТ в развитии связной речи старших дошкольников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Примеры Интерактивного материала по развитию связной речи : 1. Сюжетные картинки</vt:lpstr>
      <vt:lpstr>2. Мнемотаблицы В руки овощи берем, овощи на стол кладем. Лук, морковка, кабачок,помидор, горох, лучок.</vt:lpstr>
      <vt:lpstr>Перед нами елочка, шишечки, иголочки, шарики, фонарики, зайчики и свечки, звезды, человечки.</vt:lpstr>
      <vt:lpstr>Видеоролик для пересказа</vt:lpstr>
      <vt:lpstr>Пересказ сюжета видеоролика по картинкам</vt:lpstr>
      <vt:lpstr>Презентация PowerPoint</vt:lpstr>
      <vt:lpstr>Пейзажи знаменитых художников для составления описательного рассказа И.Левитан «Золотая осень»</vt:lpstr>
      <vt:lpstr>И.Шишкин « Зима»</vt:lpstr>
      <vt:lpstr>Презентация PowerPoint</vt:lpstr>
      <vt:lpstr>Благодарю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ИКТ в развитии связной речи старших дошкольников</dc:title>
  <dc:creator>Пользователь</dc:creator>
  <cp:lastModifiedBy>Пользователь</cp:lastModifiedBy>
  <cp:revision>14</cp:revision>
  <dcterms:created xsi:type="dcterms:W3CDTF">2019-11-18T11:25:44Z</dcterms:created>
  <dcterms:modified xsi:type="dcterms:W3CDTF">2019-11-18T16:54:49Z</dcterms:modified>
</cp:coreProperties>
</file>