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58" r:id="rId9"/>
    <p:sldId id="259" r:id="rId10"/>
    <p:sldId id="281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82" r:id="rId22"/>
    <p:sldId id="271" r:id="rId23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0787" autoAdjust="0"/>
  </p:normalViewPr>
  <p:slideViewPr>
    <p:cSldViewPr snapToGrid="0" snapToObjects="1">
      <p:cViewPr varScale="1">
        <p:scale>
          <a:sx n="61" d="100"/>
          <a:sy n="61" d="100"/>
        </p:scale>
        <p:origin x="-84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37D4F8-CED4-254D-902F-1C4F0610A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7CC26C8-043D-6C4B-8A5A-AB53DAA3E5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950120-B975-3740-8505-8802C4313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358711D-30A1-7D41-B5F7-028B15AF6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A95BD81-A40E-1E49-934E-6CC7B8EF9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F3C02F6-C45A-9A4A-B3F0-46FF5FFB6D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5214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A42DF5-B700-A74C-9683-1D1D17D6B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7EA7C9C-F267-E64C-BC2F-D2597C682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6EFEE88-52A8-D741-8C9A-E911545A9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1069A9-B3B1-8F45-A02C-439E238E6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8933B99-70E7-2349-8408-138FACA47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399958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6B83D5-3FC1-994B-B804-33B91670E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E16AEB5-AFD3-4A49-9B0D-0C60E6BD4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4EDAD6-7C45-0D45-BB28-B027320C1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41D9ED-E638-B745-89CC-25CCBC74D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2ECD527-1810-5F4C-A20E-772EED8B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002155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CA5221-7223-C545-A272-6D7B5C9CE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08FB9A-8A2C-A243-A9D3-E3E0EA4441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7B179B0-2DA9-CE4B-BF72-1F6F97D00E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B109A2-DA41-6140-9DBE-EACBD699A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20C1D45-0F35-3148-9A6B-D9AB932E6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8023082-2311-B544-AC19-3F28C5E41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5894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BBCAEA-59FD-B64C-A84A-D5A46C0AE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CFFE95D-52EE-DA40-9C64-6B4434DAA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8629994-6FB8-AF40-A8B2-15FA9C9051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6247E05-E241-D840-8E11-7C84A8CA2E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503D6A8-62D8-4448-AE1D-7FC42B2CA9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290E712-ACE6-9F49-8C40-EA4ED596E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B6FC8B2-5EB0-DB4D-A26B-C5678BCB4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13AA681-5681-C04D-8AEE-94D1ACB80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546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79CF66-E6FF-354B-B929-011E88192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C4D1ACD-B0D1-8F4D-BC76-F2E82D14E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D2244F4-B4ED-1B4B-B60D-B3A4D8888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B8E9F02-EEE7-254A-8148-D62215261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611269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0849D47-473B-8443-AF10-7413661BF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A66350E-CEE9-DC42-89EC-77E460587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0D5D82B-7B0C-894D-8E7D-3B5DD3893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004831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8551A-4569-D140-8301-B0B4A2A5F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857F2E-DF63-B548-BB92-96EFB72F9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2F9CCCC-DB12-334F-9D9A-BCA70956A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53F4708-2399-084E-8D92-D38627551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F5E2FF1-4E93-FF4B-8796-9DA08F64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FD1179A-38CA-124F-9344-08D01A209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2897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C2A9BB-A1BA-354C-AFA3-35CC4F48B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D6EAC5F-FE13-BD41-8CE5-E4B1E02F2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D4A2B72-FC69-214A-BC15-D50BD9726E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FD680DC-F983-0942-AC15-43A631502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D3F3BB6-7C0A-2440-AB95-C2BB0FF48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C495D94-8C6D-CF4F-9E44-EEB04AE8B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672021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26CB0F-4DE3-8D4B-95AC-B5DF3A1FA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1D662BA-CFD0-9444-AAA6-C34A53EAFC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0CED32E-22D9-424D-9E27-478DF5B43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D7EA834-5DEA-4C4C-9928-66C16DF8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E2CDFC-E6C2-054F-BA3B-8BFACF0AE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14814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2CFE9EC9-F210-1047-BB70-507B260135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6EEFBA5-E3B1-7944-9475-4B6997E5C9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B4AAA82-A7F2-7049-84E5-3F4D90C58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71E685C-08BA-B344-8F22-21D8FBF9A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87FF33-BA9D-5647-A164-21B0867F7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972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63FE509-DF1A-1B4D-BADA-5064CB637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DAB9DE4-475B-B845-9A22-DCFEF868F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729E252-7B6A-4F4D-ADD0-A66DCACAD0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347B2-B8B1-8642-BE28-3304F8983F15}" type="datetimeFigureOut">
              <a:rPr lang="x-none" smtClean="0"/>
              <a:pPr/>
              <a:t>09.02.2022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764EC35-AD3F-9741-A86D-FA7295012E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A657C76-363D-824C-B22E-85BFB7861C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2BA4A-9A79-BA4D-9BB8-72F11ED0B760}" type="slidenum">
              <a:rPr lang="x-none" smtClean="0"/>
              <a:pPr/>
              <a:t>‹#›</a:t>
            </a:fld>
            <a:endParaRPr lang="x-non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BBAEBFC-AD75-DE4E-BE03-80FC1736D86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6332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16340F-32E6-A64C-B1F2-1D6AA2542C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74577" y="1580827"/>
            <a:ext cx="4633992" cy="2588217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Берегите первоцветы!</a:t>
            </a:r>
            <a:endParaRPr lang="x-none" sz="5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E79B831-3391-C240-A20A-A9F05EFD85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 flipV="1">
            <a:off x="9602172" y="5025049"/>
            <a:ext cx="2186871" cy="1406748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Авторы-составители:</a:t>
            </a:r>
          </a:p>
          <a:p>
            <a:pPr algn="l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Педагоги дополнительного образования- </a:t>
            </a:r>
          </a:p>
          <a:p>
            <a:pPr algn="l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Лебедь Лилия Сергеевна, </a:t>
            </a:r>
          </a:p>
          <a:p>
            <a:pPr algn="l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Попова Тамара Валентиновна</a:t>
            </a:r>
            <a:endParaRPr lang="x-none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256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984c065b36ee4bc89ab9cc475acfaf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176" y="1456841"/>
            <a:ext cx="5276824" cy="54011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69384" y="642587"/>
            <a:ext cx="5486400" cy="62154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Первоцветы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называют первой улыбкой весны.</a:t>
            </a:r>
          </a:p>
          <a:p>
            <a:pPr>
              <a:buNone/>
            </a:pPr>
            <a:r>
              <a:rPr lang="ru-RU" dirty="0" smtClean="0"/>
              <a:t>   Именно они, нежные и хрупкие, первыми испытывают еще не совсем теплые, но уже приятные лучики весеннего солнышка. </a:t>
            </a:r>
          </a:p>
          <a:p>
            <a:pPr>
              <a:buNone/>
            </a:pPr>
            <a:r>
              <a:rPr lang="ru-RU" dirty="0" smtClean="0"/>
              <a:t>   И как жаль, что некоторые из этих цветов на грани исчезновения. </a:t>
            </a:r>
          </a:p>
          <a:p>
            <a:pPr algn="ctr">
              <a:buNone/>
            </a:pPr>
            <a:r>
              <a:rPr lang="ru-RU" i="1" dirty="0" smtClean="0"/>
              <a:t>Поговорим об этом?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0539" y="604434"/>
            <a:ext cx="10515600" cy="1086254"/>
          </a:xfrm>
        </p:spPr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Почему первоцветы так рано цветут?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03376" y="1208868"/>
            <a:ext cx="5765370" cy="5129939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Первоцветы расцветают тогда, когда на деревьях еще нет листьев. Так солнечные лучики беспрепятственно попадают к самой земле, «не запутываясь» в кронах деревьев. Они будят первые цветы, чтобы те скорее проснулись.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8709912038d4c17b9a7b6b56b61c867c.jpg"/>
          <p:cNvPicPr>
            <a:picLocks noChangeAspect="1"/>
          </p:cNvPicPr>
          <p:nvPr/>
        </p:nvPicPr>
        <p:blipFill>
          <a:blip r:embed="rId2"/>
          <a:srcRect b="10282"/>
          <a:stretch>
            <a:fillRect/>
          </a:stretch>
        </p:blipFill>
        <p:spPr>
          <a:xfrm>
            <a:off x="588935" y="1425844"/>
            <a:ext cx="5114441" cy="543215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1688" y="143130"/>
            <a:ext cx="9834966" cy="1325563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будет, если срывать первоцветы?</a:t>
            </a:r>
            <a:endParaRPr lang="ru-RU" sz="40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23308" y="1227917"/>
            <a:ext cx="5532895" cy="5189822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А можем ли мы представить, что в один теплый весенний день люди не увидят на рынке ни одного такого букетика?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Помчатся в лес — а там тоже цветов нет 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4f4b84dd5746ad2ab5e6799954cdd8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7917"/>
            <a:ext cx="6643607" cy="563008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rasteniya_krasnoy_kni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13125">
            <a:off x="4436110" y="1431175"/>
            <a:ext cx="4012941" cy="51231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6072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Первоцветы,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занесены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Красную книгу.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1479" y="1825624"/>
            <a:ext cx="4695985" cy="4729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Большинство первоцветов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занесено в Красную книгу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означает, что их ни в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коем случае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нельзя срывать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тем более покупать у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бабушек.</a:t>
            </a:r>
          </a:p>
          <a:p>
            <a:endParaRPr lang="ru-RU" dirty="0"/>
          </a:p>
        </p:txBody>
      </p:sp>
      <p:pic>
        <p:nvPicPr>
          <p:cNvPr id="9" name="Рисунок 8" descr="img0.jp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l="27818" t="4936" r="27564" b="43199"/>
          <a:stretch>
            <a:fillRect/>
          </a:stretch>
        </p:blipFill>
        <p:spPr>
          <a:xfrm>
            <a:off x="8301926" y="1934660"/>
            <a:ext cx="3626603" cy="316165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0" name="TextBox 9"/>
          <p:cNvSpPr txBox="1"/>
          <p:nvPr/>
        </p:nvSpPr>
        <p:spPr>
          <a:xfrm>
            <a:off x="11928529" y="47269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650929" y="365125"/>
            <a:ext cx="10786820" cy="2889519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теперь мы познакомимся со сказкой о весенних первоцветах</a:t>
            </a:r>
            <a:endParaRPr lang="ru-RU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a9d23ac9df54840e20fe185e76ba57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729" y="2590800"/>
            <a:ext cx="5889356" cy="42672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254" y="0"/>
            <a:ext cx="5372746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" name="Текст 13"/>
          <p:cNvSpPr>
            <a:spLocks noGrp="1"/>
          </p:cNvSpPr>
          <p:nvPr>
            <p:ph type="body" sz="half" idx="4294967295"/>
          </p:nvPr>
        </p:nvSpPr>
        <p:spPr>
          <a:xfrm>
            <a:off x="1363851" y="1208868"/>
            <a:ext cx="4293032" cy="52616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  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Давным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– давно </a:t>
            </a:r>
            <a:r>
              <a:rPr lang="ru-RU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Белоснежная Зима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Яркая и Солнечная Весна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вели спор о том, кто из них больше нравится детям.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Иван\Desktop\5ddbc54a963647300628a2353f9823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77912" y="402956"/>
            <a:ext cx="6623437" cy="645504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325465" y="1169987"/>
            <a:ext cx="5532894" cy="56880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Белоснежная Зима всегда говорила о том, что самый любимый детский праздник, конечно, Новый Год, в это время приходит Дед Мороз и приносит подарки. Нет чудесней поры, чем Белоснежная Зима, когда вокруг лежат сугробы, можно кататься с горок на санках, играть в снежки и получать много подарков.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Иван\Desktop\984c065b36ee4bc89ab9cc475acfaf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6496" y="1255363"/>
            <a:ext cx="4525504" cy="372734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0" name="Picture 2" descr="C:\Users\Иван\Desktop\ff4db4dd633032bff2f8b67d8870b6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1" y="0"/>
            <a:ext cx="4008895" cy="685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1" y="1255363"/>
            <a:ext cx="4618494" cy="56026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Яркая и Солнечная Весна всегда говорила Белоснежной Зиме, что никто не сравнится с ее щедростью, столько ярких красок у Зимы нет, вокруг все белое. У Яркой и Солнечной Весны яркие краски, пение птиц, капель, а главное появляются первоцветы.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tmb_62863_4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571281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19254" y="712920"/>
            <a:ext cx="48819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Решила Яркая и солнечная Весна рассказать своей сестре Белоснежной Зиме о первоцветах и показать ей их фотографии.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Иван\Desktop\cac702fa8acafeec5f9fa4249176ac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1410" y="1146876"/>
            <a:ext cx="5099050" cy="530954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137330" y="294468"/>
            <a:ext cx="557939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Самый первый и самый знакомый всем – Подснежник. Много подснежников растет в лесах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Цветок подснежника похож на колокольчик с белыми или розовыми лепестками. Когда Подснежник отцветет, он засыпает до самой весны. Просыпается и цветет подснежник уже весной, радуя всех вокруг своим появлением. Дети знают, что если появляются подснежники на клумбах – наступает Весна. А еще дети знают о том, что если найти в лесу полянку с подснежниками, их не надо будет собирать. Подснежники охраняются, их становится очень мало», - начала свой рассказ Яркая и Солнечная Весна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a018caacd391aa7316bef643f6513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747" y="0"/>
            <a:ext cx="529525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60895" y="1146875"/>
            <a:ext cx="542440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Вот как!»- удивилась Белоснежная Зима.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«Есть первоцвет, который похож на меня – Белоснежную Зиму. Оригинально!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Молодец, Подснежник!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 боится он моих холодов ночных, смелый цветок!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Слышала я о таком! Рассказывай дальше, сестра и о других Первоцветах!»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161655" y="365125"/>
            <a:ext cx="9788470" cy="107621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Яркая и Солнечная Весна продолжила рассказ….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18454" y="1441342"/>
            <a:ext cx="6059837" cy="495945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Второй Первоцвет, который я очень люблю – это Крокусы. Как только отцветают на клумбах Подснежники, появляются яркие разноцветные Крокусы. Другое название Крокусов – Шафран. Это название с арабского обозначает «желтый». Крокусы бывают желтыми или лиловыми, но бывают еще белыми, бронзовыми или ярко – голубыми. Растут Крокусы несколькими луковицами рядом друг с другом и своими яркими красками цветов радуют всех.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Иван\Desktop\7238fa5dcb03028ce4ed0940da1d65c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78292" y="1690688"/>
            <a:ext cx="5295254" cy="516731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29898" y="1301858"/>
            <a:ext cx="5222284" cy="523156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Какой интересный цветок – Крокус» - сказала Белоснежная Зима - «Значит, я тоже могу его выращивать и у себя дома, пусть радует и меня, Белоснежную Зиму, своими яркими цветами ! А о каком цветке ты мне еще расскажешь?»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d0bd45e3d8c81f18768df8119af0b59.jpg"/>
          <p:cNvPicPr>
            <a:picLocks noChangeAspect="1"/>
          </p:cNvPicPr>
          <p:nvPr/>
        </p:nvPicPr>
        <p:blipFill>
          <a:blip r:embed="rId2"/>
          <a:srcRect b="4285"/>
          <a:stretch>
            <a:fillRect/>
          </a:stretch>
        </p:blipFill>
        <p:spPr>
          <a:xfrm>
            <a:off x="6152182" y="1"/>
            <a:ext cx="603981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Смотри! Это гиацинт!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471" y="1441342"/>
            <a:ext cx="6354305" cy="50214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Гиацинт переводится с древнегреческого как «цветок дождей», потому что распускается, когда весной идут первые дожди. У Гиацинта очень сильный цветочный аромат. Гиацинты бывают разного цвета: белые, розовые, фиолетовые, голубые, чем очень радуют цветоводов. « Удивительный цветок этот Гиацинт, такой яркий и очень сильно пахнет» - ответила Белоснежная Зима.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Иван\Desktop\a3b329f8273a98461377389bfc8200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750" y="613098"/>
            <a:ext cx="5259576" cy="649287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478" y="1162373"/>
            <a:ext cx="3254644" cy="532455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Самый известный и яркий первоцвет – тюльпан » - продолжила свой рассказ Яркая и Солнечная Весна.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167608" y="836908"/>
            <a:ext cx="3387670" cy="54052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«Тюльпан пришел к нам из Средней Азии, а его название с персидского переводится как «тюрбан», потому что он похож на него своей формой цветка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Иван\Desktop\1e7046d4ad4e2f93c3b83ef04f58412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83538" y="387459"/>
            <a:ext cx="3926130" cy="610062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Иван\Desktop\58d672a451e4ccf1e05512400eb86a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428" y="1046162"/>
            <a:ext cx="4664990" cy="581183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5331419" y="464949"/>
            <a:ext cx="5563890" cy="604433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Форма цветка тюльпана может быть овальной, звездчатой, чашевидной, махровой, бокаловидной или бахромчатой, а окраска тюльпана может быть однотонной, смешанной или двухцветной. Выращивают тюльпаны на клумбах в городах, также можно выращивать Тюльпаны в теплицах и оранжереях».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«Вот Тюльпаны я знаю прекрасно!» - ответила Белоснежная Зима.- Мне тоже очень нравятся эти яркие и весенние цветы!»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Иван\Desktop\07465b20bbd10ad6f248ff212d8068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8745" y="365125"/>
            <a:ext cx="4458347" cy="619065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4949" y="743944"/>
            <a:ext cx="3890076" cy="581183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Самый интересный весенний Первоцвет – Нарцисс. На Востоке Нарцисс сравнивали с прекрасными глазами любимой девушки, в Европе он стал символом любви, для итальянцев до сих пор букет нарциссов говорит о любви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7873139" y="1246724"/>
            <a:ext cx="4318861" cy="53090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Нарцисс может расти везде: под деревьями, на клумбах, газонах. Сейчас он бывает не только белого цвета, но и желтого, оранжевого, красного. Нарцисс легко узнать на клумбе по его тонким листьям и огромному цветку с запахом».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728420" y="805912"/>
            <a:ext cx="5377912" cy="581961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«Да, видела я такие яркие Нарциссы, пахнут они очень приятно, но резко» - ответила Белоснежная Зима. «Спасибо, дорогая сестрица Весна, что меня познакомила с первоцветами, буду теперь знать, что если у меня- Зимы все вокруг белоснежное, то у тебя – Весны все такое яркое, красочное и необычное ».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Иван\Desktop\8fe9adf0a60ed15c5432fd33e1330d6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0868" y="232474"/>
            <a:ext cx="4442847" cy="639305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44832634108a9af9351b7ae67791f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4169" y="0"/>
            <a:ext cx="4597831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7701" t="10593" r="27013" b="10381"/>
          <a:stretch>
            <a:fillRect/>
          </a:stretch>
        </p:blipFill>
        <p:spPr bwMode="auto">
          <a:xfrm>
            <a:off x="0" y="333214"/>
            <a:ext cx="3983064" cy="6524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626604" y="836908"/>
            <a:ext cx="4386019" cy="568787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Вот так Яркая и Солнечная Весна вместе с Белоснежной Зимой рассматривали фотографии и радовались ярким Первоцветам.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2021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мы можем сделать для</a:t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сохранения первоцветов?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2045775"/>
            <a:ext cx="9607658" cy="4131187"/>
          </a:xfrm>
        </p:spPr>
        <p:txBody>
          <a:bodyPr>
            <a:normAutofit lnSpcReduction="10000"/>
          </a:bodyPr>
          <a:lstStyle/>
          <a:p>
            <a:r>
              <a:rPr lang="ru-RU" sz="4000" b="1" dirty="0" smtClean="0"/>
              <a:t>1. Не собирать букеты из раннецветущих растений.</a:t>
            </a:r>
            <a:endParaRPr lang="ru-RU" sz="4000" dirty="0" smtClean="0"/>
          </a:p>
          <a:p>
            <a:r>
              <a:rPr lang="ru-RU" sz="4000" b="1" dirty="0" smtClean="0"/>
              <a:t>2. Не покупать букеты из охраняемых первоцветов.</a:t>
            </a:r>
            <a:endParaRPr lang="ru-RU" sz="4000" dirty="0" smtClean="0"/>
          </a:p>
          <a:p>
            <a:r>
              <a:rPr lang="ru-RU" sz="4000" b="1" dirty="0" smtClean="0"/>
              <a:t>3. Рассказать друзьям и близким о необходимости сохранения раннецветущих растений .</a:t>
            </a:r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5718ab37b48916b1d5b1c3e4743e6e38.jpg"/>
          <p:cNvPicPr>
            <a:picLocks noChangeAspect="1"/>
          </p:cNvPicPr>
          <p:nvPr/>
        </p:nvPicPr>
        <p:blipFill>
          <a:blip r:embed="rId2"/>
          <a:srcRect r="5195" b="8927"/>
          <a:stretch>
            <a:fillRect/>
          </a:stretch>
        </p:blipFill>
        <p:spPr>
          <a:xfrm>
            <a:off x="7937071" y="2423647"/>
            <a:ext cx="4254929" cy="4463051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037668" y="247973"/>
            <a:ext cx="6044339" cy="2234931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Дерево, цветок, трава и птица,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Не всегда умеют защититься,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Если будут уничтожены они,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планете мы останемся одни!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9e4c3a4e1d1ea4723105ebd1b050dc3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808368"/>
            <a:ext cx="3810000" cy="381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 descr="a6fe32366265aad3d75d4efa92a7182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3252345"/>
            <a:ext cx="3746071" cy="36343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TextBox 6"/>
          <p:cNvSpPr txBox="1"/>
          <p:nvPr/>
        </p:nvSpPr>
        <p:spPr>
          <a:xfrm>
            <a:off x="1627323" y="2423647"/>
            <a:ext cx="22252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Спасём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6742" y="2482904"/>
            <a:ext cx="3189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первоцветы</a:t>
            </a:r>
            <a:endParaRPr lang="ru-RU" sz="4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94549" y="2482904"/>
            <a:ext cx="2656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вместе!!!</a:t>
            </a:r>
            <a:endParaRPr lang="ru-RU" sz="4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909</Words>
  <Application>Microsoft Office PowerPoint</Application>
  <PresentationFormat>Произвольный</PresentationFormat>
  <Paragraphs>60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Берегите первоцветы!</vt:lpstr>
      <vt:lpstr>Слайд 2</vt:lpstr>
      <vt:lpstr>Почему первоцветы так рано цветут?</vt:lpstr>
      <vt:lpstr>Что будет, если срывать первоцветы?</vt:lpstr>
      <vt:lpstr>Первоцветы, занесены в Красную книгу.</vt:lpstr>
      <vt:lpstr>А теперь мы познакомимся со сказкой о весенних первоцветах</vt:lpstr>
      <vt:lpstr>Слайд 7</vt:lpstr>
      <vt:lpstr>Слайд 8</vt:lpstr>
      <vt:lpstr>Слайд 9</vt:lpstr>
      <vt:lpstr>Слайд 10</vt:lpstr>
      <vt:lpstr>Слайд 11</vt:lpstr>
      <vt:lpstr>Слайд 12</vt:lpstr>
      <vt:lpstr>Яркая и Солнечная Весна продолжила рассказ….</vt:lpstr>
      <vt:lpstr>Слайд 14</vt:lpstr>
      <vt:lpstr>                      Смотри! Это гиацинт! </vt:lpstr>
      <vt:lpstr>Самый известный и яркий первоцвет – тюльпан » - продолжила свой рассказ Яркая и Солнечная Весна. </vt:lpstr>
      <vt:lpstr>Слайд 17</vt:lpstr>
      <vt:lpstr>Самый интересный весенний Первоцвет – Нарцисс. На Востоке Нарцисс сравнивали с прекрасными глазами любимой девушки, в Европе он стал символом любви, для итальянцев до сих пор букет нарциссов говорит о любви </vt:lpstr>
      <vt:lpstr>Слайд 19</vt:lpstr>
      <vt:lpstr>Слайд 20</vt:lpstr>
      <vt:lpstr>Что мы можем сделать для сохранения первоцветов? 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Иван</cp:lastModifiedBy>
  <cp:revision>31</cp:revision>
  <dcterms:created xsi:type="dcterms:W3CDTF">2022-01-31T14:42:16Z</dcterms:created>
  <dcterms:modified xsi:type="dcterms:W3CDTF">2022-02-09T10:11:23Z</dcterms:modified>
</cp:coreProperties>
</file>