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63" r:id="rId3"/>
    <p:sldId id="262" r:id="rId4"/>
    <p:sldId id="260" r:id="rId5"/>
    <p:sldId id="264" r:id="rId6"/>
    <p:sldId id="268" r:id="rId7"/>
    <p:sldId id="265" r:id="rId8"/>
    <p:sldId id="266" r:id="rId9"/>
    <p:sldId id="271" r:id="rId10"/>
    <p:sldId id="278" r:id="rId11"/>
    <p:sldId id="270" r:id="rId12"/>
    <p:sldId id="267" r:id="rId13"/>
    <p:sldId id="272" r:id="rId14"/>
    <p:sldId id="273" r:id="rId15"/>
    <p:sldId id="277" r:id="rId16"/>
    <p:sldId id="274" r:id="rId17"/>
    <p:sldId id="279" r:id="rId18"/>
    <p:sldId id="280" r:id="rId19"/>
    <p:sldId id="291" r:id="rId20"/>
    <p:sldId id="281" r:id="rId21"/>
    <p:sldId id="282" r:id="rId22"/>
    <p:sldId id="283" r:id="rId23"/>
    <p:sldId id="284" r:id="rId24"/>
    <p:sldId id="285" r:id="rId25"/>
    <p:sldId id="286" r:id="rId26"/>
    <p:sldId id="290" r:id="rId27"/>
    <p:sldId id="287" r:id="rId28"/>
    <p:sldId id="288" r:id="rId29"/>
    <p:sldId id="289" r:id="rId30"/>
  </p:sldIdLst>
  <p:sldSz cx="9144000" cy="6858000" type="screen4x3"/>
  <p:notesSz cx="6858000" cy="9144000"/>
  <p:custDataLst>
    <p:tags r:id="rId3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604" autoAdjust="0"/>
  </p:normalViewPr>
  <p:slideViewPr>
    <p:cSldViewPr>
      <p:cViewPr varScale="1">
        <p:scale>
          <a:sx n="95" d="100"/>
          <a:sy n="95" d="100"/>
        </p:scale>
        <p:origin x="368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/>
              <a:t>Оригинальные шаблоны для презентаций: </a:t>
            </a:r>
            <a:r>
              <a:rPr lang="ru-RU" sz="1200" dirty="0">
                <a:hlinkClick r:id="rId3"/>
              </a:rPr>
              <a:t>https://presentation-creation.ru/powerpoint-templates.html</a:t>
            </a:r>
            <a:r>
              <a:rPr lang="en-US" sz="1200" dirty="0"/>
              <a:t> </a:t>
            </a:r>
            <a:endParaRPr lang="ru-RU" sz="1200" dirty="0"/>
          </a:p>
          <a:p>
            <a:r>
              <a:rPr lang="ru-RU" sz="120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41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2420888"/>
            <a:ext cx="6480720" cy="1102022"/>
          </a:xfrm>
        </p:spPr>
        <p:txBody>
          <a:bodyPr/>
          <a:lstStyle>
            <a:lvl1pPr>
              <a:defRPr b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204120" y="956017"/>
            <a:ext cx="5760640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1844080" y="2285256"/>
            <a:ext cx="5904656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1" name="Дата 3"/>
          <p:cNvSpPr txBox="1">
            <a:spLocks/>
          </p:cNvSpPr>
          <p:nvPr userDrawn="1"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420888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23728" y="3789040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803617"/>
            <a:ext cx="5760640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91680" y="2132856"/>
            <a:ext cx="5904656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1500174"/>
            <a:ext cx="6480720" cy="3714776"/>
          </a:xfrm>
        </p:spPr>
        <p:txBody>
          <a:bodyPr>
            <a:normAutofit/>
          </a:bodyPr>
          <a:lstStyle/>
          <a:p>
            <a:r>
              <a:rPr lang="ru-RU" sz="1300" dirty="0"/>
              <a:t>Муниципальное автономное дошкольное образовательное учреждение </a:t>
            </a:r>
            <a:r>
              <a:rPr lang="ru-RU" sz="1300" dirty="0" err="1"/>
              <a:t>Новоуральского</a:t>
            </a:r>
            <a:r>
              <a:rPr lang="ru-RU" sz="1300" dirty="0"/>
              <a:t> городского округа  -  детский сад  комбинированного  вида «Росинка»     детский сад №4 «Аистёнок»</a:t>
            </a:r>
            <a:br>
              <a:rPr lang="ru-RU" sz="1300" dirty="0"/>
            </a:br>
            <a:r>
              <a:rPr lang="ru-RU" dirty="0"/>
              <a:t>«Наши увлечения»</a:t>
            </a:r>
            <a:br>
              <a:rPr lang="ru-RU" dirty="0"/>
            </a:br>
            <a:r>
              <a:rPr lang="ru-RU" dirty="0"/>
              <a:t>дети гр. «</a:t>
            </a:r>
            <a:r>
              <a:rPr lang="ru-RU" dirty="0" err="1"/>
              <a:t>Вырастайка</a:t>
            </a:r>
            <a:r>
              <a:rPr lang="ru-RU" dirty="0"/>
              <a:t>»</a:t>
            </a:r>
            <a:br>
              <a:rPr lang="ru-RU" dirty="0"/>
            </a:br>
            <a:r>
              <a:rPr lang="ru-RU" sz="1400" b="0" dirty="0">
                <a:solidFill>
                  <a:schemeClr val="tx2"/>
                </a:solidFill>
                <a:effectLst/>
              </a:rPr>
              <a:t>Руководители: Бусыгина Л</a:t>
            </a:r>
            <a:r>
              <a:rPr lang="ru-RU" sz="1400" b="0">
                <a:solidFill>
                  <a:schemeClr val="tx2"/>
                </a:solidFill>
                <a:effectLst/>
              </a:rPr>
              <a:t>.А</a:t>
            </a:r>
            <a:br>
              <a:rPr lang="ru-RU" sz="1400" b="0" dirty="0">
                <a:solidFill>
                  <a:schemeClr val="tx2"/>
                </a:solidFill>
                <a:effectLst/>
              </a:rPr>
            </a:br>
            <a:r>
              <a:rPr lang="ru-RU" sz="1400" b="0" dirty="0">
                <a:solidFill>
                  <a:schemeClr val="tx2"/>
                </a:solidFill>
                <a:effectLst/>
              </a:rPr>
              <a:t>МАДОУ </a:t>
            </a:r>
            <a:r>
              <a:rPr lang="ru-RU" sz="1400" b="0" dirty="0" err="1">
                <a:solidFill>
                  <a:schemeClr val="tx2"/>
                </a:solidFill>
                <a:effectLst/>
              </a:rPr>
              <a:t>д</a:t>
            </a:r>
            <a:r>
              <a:rPr lang="ru-RU" sz="1400" b="0" dirty="0">
                <a:solidFill>
                  <a:schemeClr val="tx2"/>
                </a:solidFill>
                <a:effectLst/>
              </a:rPr>
              <a:t>/с «Росинка»</a:t>
            </a:r>
            <a:br>
              <a:rPr lang="ru-RU" sz="1400" b="0" dirty="0">
                <a:solidFill>
                  <a:schemeClr val="tx2"/>
                </a:solidFill>
                <a:effectLst/>
              </a:rPr>
            </a:br>
            <a:r>
              <a:rPr lang="ru-RU" sz="1400" b="0" dirty="0">
                <a:solidFill>
                  <a:schemeClr val="tx2"/>
                </a:solidFill>
                <a:effectLst/>
              </a:rPr>
              <a:t>Детский сад № 4 «Аистёнок»</a:t>
            </a:r>
            <a:endParaRPr lang="ru-RU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Задачи:</a:t>
            </a:r>
          </a:p>
        </p:txBody>
      </p:sp>
      <p:sp>
        <p:nvSpPr>
          <p:cNvPr id="25" name="Rectangle 254"/>
          <p:cNvSpPr>
            <a:spLocks noChangeArrowheads="1"/>
          </p:cNvSpPr>
          <p:nvPr/>
        </p:nvSpPr>
        <p:spPr bwMode="gray">
          <a:xfrm rot="3419336">
            <a:off x="2323749" y="4511636"/>
            <a:ext cx="479425" cy="5207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6" name="Text Box 255"/>
          <p:cNvSpPr txBox="1">
            <a:spLocks noChangeArrowheads="1"/>
          </p:cNvSpPr>
          <p:nvPr/>
        </p:nvSpPr>
        <p:spPr bwMode="gray">
          <a:xfrm>
            <a:off x="2432511" y="4528513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4</a:t>
            </a:r>
          </a:p>
        </p:txBody>
      </p:sp>
      <p:sp>
        <p:nvSpPr>
          <p:cNvPr id="28" name="Rectangle 257"/>
          <p:cNvSpPr>
            <a:spLocks noChangeArrowheads="1"/>
          </p:cNvSpPr>
          <p:nvPr/>
        </p:nvSpPr>
        <p:spPr bwMode="gray">
          <a:xfrm rot="3419336">
            <a:off x="2376948" y="1971051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9" name="Text Box 258"/>
          <p:cNvSpPr txBox="1">
            <a:spLocks noChangeArrowheads="1"/>
          </p:cNvSpPr>
          <p:nvPr/>
        </p:nvSpPr>
        <p:spPr bwMode="gray">
          <a:xfrm>
            <a:off x="3214679" y="1928803"/>
            <a:ext cx="535785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000" b="1" dirty="0"/>
              <a:t>- развивать творческие и познавательные интересы и способности детей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" name="Text Box 259"/>
          <p:cNvSpPr txBox="1">
            <a:spLocks noChangeArrowheads="1"/>
          </p:cNvSpPr>
          <p:nvPr/>
        </p:nvSpPr>
        <p:spPr bwMode="gray">
          <a:xfrm>
            <a:off x="2432511" y="2013913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1</a:t>
            </a:r>
          </a:p>
        </p:txBody>
      </p:sp>
      <p:sp>
        <p:nvSpPr>
          <p:cNvPr id="32" name="Rectangle 261"/>
          <p:cNvSpPr>
            <a:spLocks noChangeArrowheads="1"/>
          </p:cNvSpPr>
          <p:nvPr/>
        </p:nvSpPr>
        <p:spPr bwMode="gray">
          <a:xfrm rot="3419336">
            <a:off x="2376948" y="2809251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3" name="Text Box 262"/>
          <p:cNvSpPr txBox="1">
            <a:spLocks noChangeArrowheads="1"/>
          </p:cNvSpPr>
          <p:nvPr/>
        </p:nvSpPr>
        <p:spPr bwMode="gray">
          <a:xfrm>
            <a:off x="2432511" y="2852113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sp>
        <p:nvSpPr>
          <p:cNvPr id="35" name="Rectangle 264"/>
          <p:cNvSpPr>
            <a:spLocks noChangeArrowheads="1"/>
          </p:cNvSpPr>
          <p:nvPr/>
        </p:nvSpPr>
        <p:spPr bwMode="gray">
          <a:xfrm rot="3419336">
            <a:off x="2395997" y="3609351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6" name="Text Box 265"/>
          <p:cNvSpPr txBox="1">
            <a:spLocks noChangeArrowheads="1"/>
          </p:cNvSpPr>
          <p:nvPr/>
        </p:nvSpPr>
        <p:spPr bwMode="gray">
          <a:xfrm>
            <a:off x="2432511" y="3690313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3</a:t>
            </a:r>
          </a:p>
        </p:txBody>
      </p:sp>
      <p:sp>
        <p:nvSpPr>
          <p:cNvPr id="39" name="Text Box 268"/>
          <p:cNvSpPr txBox="1">
            <a:spLocks noChangeArrowheads="1"/>
          </p:cNvSpPr>
          <p:nvPr/>
        </p:nvSpPr>
        <p:spPr bwMode="gray">
          <a:xfrm>
            <a:off x="2432511" y="538893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5</a:t>
            </a:r>
          </a:p>
        </p:txBody>
      </p:sp>
      <p:sp>
        <p:nvSpPr>
          <p:cNvPr id="40" name="Text Box 269"/>
          <p:cNvSpPr txBox="1">
            <a:spLocks noChangeArrowheads="1"/>
          </p:cNvSpPr>
          <p:nvPr/>
        </p:nvSpPr>
        <p:spPr bwMode="gray">
          <a:xfrm>
            <a:off x="3286116" y="2714620"/>
            <a:ext cx="5643602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2400" b="1" dirty="0"/>
              <a:t> </a:t>
            </a:r>
            <a:r>
              <a:rPr lang="ru-RU" sz="2000" b="1" dirty="0"/>
              <a:t>-выявить способности и увлечения детей </a:t>
            </a:r>
            <a:endParaRPr lang="en-US" sz="2000" b="1" dirty="0">
              <a:solidFill>
                <a:schemeClr val="bg2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41" name="Text Box 270"/>
          <p:cNvSpPr txBox="1">
            <a:spLocks noChangeArrowheads="1"/>
          </p:cNvSpPr>
          <p:nvPr/>
        </p:nvSpPr>
        <p:spPr bwMode="gray">
          <a:xfrm>
            <a:off x="3214678" y="3357563"/>
            <a:ext cx="5143535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Arial" charset="0"/>
              </a:rPr>
              <a:t>-</a:t>
            </a:r>
            <a:r>
              <a:rPr lang="ru-RU" sz="2000" b="1" dirty="0"/>
              <a:t>способствовать созданию атмосферы сотрудничества взрослых и детей в процессе совместной деятельности;</a:t>
            </a:r>
            <a:r>
              <a:rPr lang="ru-RU" sz="2000" b="1" dirty="0">
                <a:solidFill>
                  <a:schemeClr val="bg2">
                    <a:lumMod val="50000"/>
                  </a:schemeClr>
                </a:solidFill>
                <a:latin typeface="Arial" charset="0"/>
              </a:rPr>
              <a:t> </a:t>
            </a:r>
            <a:endParaRPr lang="en-US" sz="2400" b="1" dirty="0">
              <a:solidFill>
                <a:schemeClr val="bg2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42" name="Text Box 271"/>
          <p:cNvSpPr txBox="1">
            <a:spLocks noChangeArrowheads="1"/>
          </p:cNvSpPr>
          <p:nvPr/>
        </p:nvSpPr>
        <p:spPr bwMode="gray">
          <a:xfrm>
            <a:off x="3214678" y="4601538"/>
            <a:ext cx="5364497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2000" b="1" dirty="0"/>
              <a:t>- организовать обмен опытом и знаниями.</a:t>
            </a:r>
          </a:p>
          <a:p>
            <a:pPr eaLnBrk="0" hangingPunct="0"/>
            <a:endParaRPr lang="en-US" sz="2400" b="1" dirty="0">
              <a:solidFill>
                <a:schemeClr val="bg2">
                  <a:lumMod val="50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02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04120" y="956017"/>
            <a:ext cx="5439714" cy="829909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Что такое «хобби»?</a:t>
            </a:r>
            <a:br>
              <a:rPr lang="ru-RU" dirty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85918" y="2428868"/>
            <a:ext cx="5572164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solidFill>
                  <a:srgbClr val="FF0000"/>
                </a:solidFill>
              </a:rPr>
              <a:t>Хобби</a:t>
            </a:r>
            <a:r>
              <a:rPr lang="ru-RU" sz="2800" dirty="0"/>
              <a:t> –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это увлечение, любимое занятие для себя на досуге.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Для чего человеку хобби?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Хобби нужно для того, чтобы проводить с пользой свободное время.</a:t>
            </a:r>
          </a:p>
          <a:p>
            <a:r>
              <a:rPr lang="ru-RU" sz="2400" dirty="0"/>
              <a:t>Получать моральное удовлетворение и чувство радости, а не как что-то вещественное.</a:t>
            </a:r>
          </a:p>
        </p:txBody>
      </p:sp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Увлечение выполняет в жизни человека множество функций: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44080" y="2285256"/>
            <a:ext cx="5799754" cy="378695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Снятие стресса</a:t>
            </a:r>
          </a:p>
          <a:p>
            <a:r>
              <a:rPr lang="ru-RU" dirty="0">
                <a:solidFill>
                  <a:schemeClr val="tx1"/>
                </a:solidFill>
              </a:rPr>
              <a:t>Отдых</a:t>
            </a:r>
          </a:p>
          <a:p>
            <a:r>
              <a:rPr lang="ru-RU" dirty="0">
                <a:solidFill>
                  <a:schemeClr val="tx1"/>
                </a:solidFill>
              </a:rPr>
              <a:t>Расширение кругозора</a:t>
            </a:r>
          </a:p>
          <a:p>
            <a:r>
              <a:rPr lang="ru-RU" dirty="0">
                <a:solidFill>
                  <a:schemeClr val="tx1"/>
                </a:solidFill>
              </a:rPr>
              <a:t>Самореализация</a:t>
            </a:r>
          </a:p>
          <a:p>
            <a:r>
              <a:rPr lang="ru-RU" dirty="0">
                <a:solidFill>
                  <a:schemeClr val="tx1"/>
                </a:solidFill>
              </a:rPr>
              <a:t>Появление новых друзей</a:t>
            </a:r>
          </a:p>
          <a:p>
            <a:r>
              <a:rPr lang="ru-RU" dirty="0">
                <a:solidFill>
                  <a:schemeClr val="tx1"/>
                </a:solidFill>
              </a:rPr>
              <a:t>Получение удовольствия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51720" y="803617"/>
            <a:ext cx="5949304" cy="4982837"/>
          </a:xfrm>
        </p:spPr>
        <p:txBody>
          <a:bodyPr>
            <a:normAutofit/>
          </a:bodyPr>
          <a:lstStyle/>
          <a:p>
            <a:r>
              <a:rPr lang="ru-RU" sz="2800" dirty="0"/>
              <a:t>Очень много увлечений</a:t>
            </a:r>
            <a:br>
              <a:rPr lang="ru-RU" sz="2800" dirty="0"/>
            </a:br>
            <a:r>
              <a:rPr lang="ru-RU" sz="2800" dirty="0"/>
              <a:t>В мире всевозможных есть.</a:t>
            </a:r>
            <a:br>
              <a:rPr lang="ru-RU" sz="2800" dirty="0"/>
            </a:br>
            <a:r>
              <a:rPr lang="ru-RU" sz="2800" dirty="0"/>
              <a:t>Кто – то запускает змея,</a:t>
            </a:r>
            <a:br>
              <a:rPr lang="ru-RU" sz="2800" dirty="0"/>
            </a:br>
            <a:r>
              <a:rPr lang="ru-RU" sz="2800" dirty="0"/>
              <a:t>Кто –то хочет в горы лезть.</a:t>
            </a:r>
            <a:br>
              <a:rPr lang="ru-RU" sz="2800" dirty="0"/>
            </a:br>
            <a:r>
              <a:rPr lang="ru-RU" sz="2800" dirty="0"/>
              <a:t>Можно по реке сплавляться,</a:t>
            </a:r>
            <a:br>
              <a:rPr lang="ru-RU" sz="2800" dirty="0"/>
            </a:br>
            <a:r>
              <a:rPr lang="ru-RU" sz="2800" dirty="0"/>
              <a:t>Можно в шахматы играть,</a:t>
            </a:r>
            <a:br>
              <a:rPr lang="ru-RU" sz="2800" dirty="0"/>
            </a:br>
            <a:r>
              <a:rPr lang="ru-RU" sz="2800" dirty="0"/>
              <a:t>Конным спортом заниматься</a:t>
            </a:r>
            <a:br>
              <a:rPr lang="ru-RU" sz="2800" dirty="0"/>
            </a:br>
            <a:r>
              <a:rPr lang="ru-RU" sz="2800" dirty="0"/>
              <a:t>Или хоть крючком вязать.</a:t>
            </a:r>
            <a:br>
              <a:rPr lang="ru-RU" sz="2800" dirty="0"/>
            </a:br>
            <a:r>
              <a:rPr lang="ru-RU" sz="2800" dirty="0"/>
              <a:t>Любое увлечение</a:t>
            </a:r>
            <a:br>
              <a:rPr lang="ru-RU" sz="2800" dirty="0"/>
            </a:br>
            <a:r>
              <a:rPr lang="ru-RU" sz="2800" dirty="0"/>
              <a:t>Достойно уважения!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Милана </a:t>
            </a:r>
            <a:r>
              <a:rPr lang="ru-RU" dirty="0" err="1"/>
              <a:t>Шепелева</a:t>
            </a:r>
            <a:endParaRPr lang="ru-RU" dirty="0"/>
          </a:p>
        </p:txBody>
      </p:sp>
      <p:pic>
        <p:nvPicPr>
          <p:cNvPr id="6" name="Содержимое 5" descr="C:\Users\-\Desktop\увлечения мамы и бабушки\IMG-20210324-WA0003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143117"/>
            <a:ext cx="2928959" cy="25003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Содержимое 6" descr="C:\Users\-\Desktop\увлечения мамы и бабушки\IMG-20210324-WA0005.jpg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2001" y="2143116"/>
            <a:ext cx="2714643" cy="25003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00298" y="928671"/>
            <a:ext cx="3357586" cy="1285884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Фея кукол создавала,</a:t>
            </a:r>
            <a:br>
              <a:rPr lang="ru-RU" sz="2400" dirty="0"/>
            </a:br>
            <a:r>
              <a:rPr lang="ru-RU" sz="2400" dirty="0"/>
              <a:t>Мастерила, колдовала,</a:t>
            </a:r>
            <a:br>
              <a:rPr lang="ru-RU" sz="2400" dirty="0"/>
            </a:br>
            <a:r>
              <a:rPr lang="ru-RU" sz="2400" dirty="0"/>
              <a:t>Всё, чего она касалась,</a:t>
            </a:r>
            <a:br>
              <a:rPr lang="ru-RU" sz="2400" dirty="0"/>
            </a:br>
            <a:r>
              <a:rPr lang="ru-RU" sz="2400" dirty="0"/>
              <a:t>Оживало, просыпалось.</a:t>
            </a:r>
          </a:p>
        </p:txBody>
      </p:sp>
      <p:pic>
        <p:nvPicPr>
          <p:cNvPr id="11" name="Содержимое 6" descr="C:\Users\-\Desktop\Ацап\IMG-20210131-WA0000.jpg"/>
          <p:cNvPicPr>
            <a:picLocks noGrp="1"/>
          </p:cNvPicPr>
          <p:nvPr>
            <p:ph idx="1"/>
          </p:nvPr>
        </p:nvPicPr>
        <p:blipFill>
          <a:blip r:embed="rId2"/>
          <a:srcRect t="24518" r="1378"/>
          <a:stretch>
            <a:fillRect/>
          </a:stretch>
        </p:blipFill>
        <p:spPr bwMode="auto">
          <a:xfrm>
            <a:off x="285720" y="2428868"/>
            <a:ext cx="4214841" cy="30003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Рисунок 11" descr="C:\Users\-\Desktop\Ацап\IMG-20210131-WA0001.jpg"/>
          <p:cNvPicPr/>
          <p:nvPr/>
        </p:nvPicPr>
        <p:blipFill>
          <a:blip r:embed="rId3"/>
          <a:srcRect t="22635" b="6757"/>
          <a:stretch>
            <a:fillRect/>
          </a:stretch>
        </p:blipFill>
        <p:spPr bwMode="auto">
          <a:xfrm>
            <a:off x="4643438" y="2571744"/>
            <a:ext cx="3752850" cy="25003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Природа, танцы </a:t>
            </a:r>
          </a:p>
        </p:txBody>
      </p:sp>
      <p:pic>
        <p:nvPicPr>
          <p:cNvPr id="8" name="Содержимое 7" descr="C:\Users\-\Desktop\WhatsApp Images\IMG-20190909-WA0000.jpg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642910" y="2143116"/>
            <a:ext cx="4321175" cy="32408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Содержимое 6" descr="C:\Users\-\Desktop\WhatsApp Images\IMG-20190920-WA0000.jpg"/>
          <p:cNvPicPr>
            <a:picLocks noGrp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 bwMode="auto">
          <a:xfrm>
            <a:off x="5268714" y="2071688"/>
            <a:ext cx="3070622" cy="40941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 конечно спорт</a:t>
            </a:r>
          </a:p>
        </p:txBody>
      </p:sp>
      <p:pic>
        <p:nvPicPr>
          <p:cNvPr id="5" name="Содержимое 4" descr="C:\Users\-\Desktop\WhatsApp Images\IMG-20200215-WA0009.jpg"/>
          <p:cNvPicPr>
            <a:picLocks noGrp="1"/>
          </p:cNvPicPr>
          <p:nvPr>
            <p:ph sz="half" idx="1"/>
          </p:nvPr>
        </p:nvPicPr>
        <p:blipFill>
          <a:blip r:embed="rId2"/>
          <a:srcRect t="18056" r="2160"/>
          <a:stretch>
            <a:fillRect/>
          </a:stretch>
        </p:blipFill>
        <p:spPr bwMode="auto">
          <a:xfrm>
            <a:off x="714348" y="2071678"/>
            <a:ext cx="3666281" cy="40941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C:\Users\-\Desktop\Ацап\IMG-20210401-WA0022.jpg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071678"/>
            <a:ext cx="3429024" cy="40941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Смирнов Лёва</a:t>
            </a:r>
          </a:p>
        </p:txBody>
      </p:sp>
      <p:pic>
        <p:nvPicPr>
          <p:cNvPr id="4" name="Содержимое 3" descr="C:\Users\-\Desktop\Ацап\IMG-20210131-WA000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14876" y="2071678"/>
            <a:ext cx="2731736" cy="34623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C:\Users\-\Desktop\Ацап\IMG-20210210-WA0007.jpg"/>
          <p:cNvPicPr/>
          <p:nvPr/>
        </p:nvPicPr>
        <p:blipFill>
          <a:blip r:embed="rId3"/>
          <a:srcRect l="9259" t="14127" r="8148" b="1662"/>
          <a:stretch>
            <a:fillRect/>
          </a:stretch>
        </p:blipFill>
        <p:spPr bwMode="auto">
          <a:xfrm>
            <a:off x="1714480" y="2071678"/>
            <a:ext cx="2643206" cy="33575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Рязанова София</a:t>
            </a:r>
          </a:p>
        </p:txBody>
      </p:sp>
      <p:pic>
        <p:nvPicPr>
          <p:cNvPr id="6" name="Содержимое 5" descr="C:\Users\-\Desktop\Ацап\IMG-20210131-WA0003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000240"/>
            <a:ext cx="5903913" cy="332095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 ёще - насекомые</a:t>
            </a:r>
          </a:p>
        </p:txBody>
      </p:sp>
      <p:pic>
        <p:nvPicPr>
          <p:cNvPr id="4" name="Содержимое 3" descr="C:\Users\-\Desktop\Ацап\IMG-20210131-WA000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214554"/>
            <a:ext cx="5903913" cy="332095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Околелова</a:t>
            </a:r>
            <a:r>
              <a:rPr lang="ru-RU" dirty="0"/>
              <a:t> Арина</a:t>
            </a:r>
          </a:p>
        </p:txBody>
      </p:sp>
      <p:pic>
        <p:nvPicPr>
          <p:cNvPr id="4" name="Содержимое 3" descr="C:\Users\-\Desktop\Ацап\IMG-20210131-WA0015.jpg"/>
          <p:cNvPicPr>
            <a:picLocks noGrp="1"/>
          </p:cNvPicPr>
          <p:nvPr>
            <p:ph idx="1"/>
          </p:nvPr>
        </p:nvPicPr>
        <p:blipFill>
          <a:blip r:embed="rId2"/>
          <a:srcRect t="11332" r="2122"/>
          <a:stretch>
            <a:fillRect/>
          </a:stretch>
        </p:blipFill>
        <p:spPr bwMode="auto">
          <a:xfrm>
            <a:off x="2571736" y="2071678"/>
            <a:ext cx="4071966" cy="44291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Лошадки и куколки</a:t>
            </a:r>
          </a:p>
        </p:txBody>
      </p:sp>
      <p:pic>
        <p:nvPicPr>
          <p:cNvPr id="4" name="Содержимое 3" descr="C:\Users\-\Desktop\Ацап\IMG-20210131-WA0016.jpg"/>
          <p:cNvPicPr>
            <a:picLocks noGrp="1"/>
          </p:cNvPicPr>
          <p:nvPr>
            <p:ph idx="1"/>
          </p:nvPr>
        </p:nvPicPr>
        <p:blipFill>
          <a:blip r:embed="rId2"/>
          <a:srcRect t="10766" b="11387"/>
          <a:stretch>
            <a:fillRect/>
          </a:stretch>
        </p:blipFill>
        <p:spPr bwMode="auto">
          <a:xfrm>
            <a:off x="2643174" y="2071678"/>
            <a:ext cx="4161613" cy="43195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 ещё – танцы и спорт</a:t>
            </a:r>
          </a:p>
        </p:txBody>
      </p:sp>
      <p:pic>
        <p:nvPicPr>
          <p:cNvPr id="10" name="Содержимое 9" descr="C:\Users\-\Desktop\WhatsApp Images\IMG-20190913-WA0002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4" y="2000240"/>
            <a:ext cx="3070622" cy="40941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Содержимое 10" descr="C:\Users\-\Desktop\Ацап\IMG_20201203_163105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 t="7543" r="18544"/>
          <a:stretch>
            <a:fillRect/>
          </a:stretch>
        </p:blipFill>
        <p:spPr bwMode="auto">
          <a:xfrm>
            <a:off x="1928794" y="2000240"/>
            <a:ext cx="2239794" cy="40941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Николаенко Арина</a:t>
            </a:r>
          </a:p>
        </p:txBody>
      </p:sp>
      <p:pic>
        <p:nvPicPr>
          <p:cNvPr id="7" name="Содержимое 6" descr="C:\Users\-\Desktop\Ацап\IMG-20210131-WA0004.jpg"/>
          <p:cNvPicPr>
            <a:picLocks noGrp="1"/>
          </p:cNvPicPr>
          <p:nvPr>
            <p:ph idx="1"/>
          </p:nvPr>
        </p:nvPicPr>
        <p:blipFill>
          <a:blip r:embed="rId2"/>
          <a:srcRect t="23848" r="1872" b="9820"/>
          <a:stretch>
            <a:fillRect/>
          </a:stretch>
        </p:blipFill>
        <p:spPr bwMode="auto">
          <a:xfrm>
            <a:off x="2400319" y="2286000"/>
            <a:ext cx="4792625" cy="43195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Векшегонов Егор</a:t>
            </a:r>
          </a:p>
        </p:txBody>
      </p:sp>
      <p:pic>
        <p:nvPicPr>
          <p:cNvPr id="6" name="Содержимое 5" descr="C:\Users\-\Desktop\Ацап\IMG-20210131-WA0006.jpg"/>
          <p:cNvPicPr>
            <a:picLocks noGrp="1"/>
          </p:cNvPicPr>
          <p:nvPr>
            <p:ph sz="half" idx="2"/>
          </p:nvPr>
        </p:nvPicPr>
        <p:blipFill>
          <a:blip r:embed="rId2"/>
          <a:srcRect t="5987" r="12066" b="15743"/>
          <a:stretch>
            <a:fillRect/>
          </a:stretch>
        </p:blipFill>
        <p:spPr bwMode="auto">
          <a:xfrm>
            <a:off x="4786314" y="2071678"/>
            <a:ext cx="3000396" cy="40941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Содержимое 6" descr="C:\Users\-\Desktop\Ацап\IMG-20210131-WA0005.jpg"/>
          <p:cNvPicPr>
            <a:picLocks noGrp="1"/>
          </p:cNvPicPr>
          <p:nvPr>
            <p:ph sz="half" idx="1"/>
          </p:nvPr>
        </p:nvPicPr>
        <p:blipFill>
          <a:blip r:embed="rId3"/>
          <a:srcRect r="2649" b="12629"/>
          <a:stretch>
            <a:fillRect/>
          </a:stretch>
        </p:blipFill>
        <p:spPr bwMode="auto">
          <a:xfrm>
            <a:off x="285720" y="2214554"/>
            <a:ext cx="4321175" cy="28409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 ещё игрушки, которые связала для меня мама</a:t>
            </a:r>
          </a:p>
        </p:txBody>
      </p:sp>
      <p:pic>
        <p:nvPicPr>
          <p:cNvPr id="7" name="Содержимое 6" descr="C:\Users\-\Desktop\фото пож\IMG_20210115_11350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357430"/>
            <a:ext cx="5903913" cy="3571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Багарядцев</a:t>
            </a:r>
            <a:r>
              <a:rPr lang="ru-RU" dirty="0"/>
              <a:t> Игорь</a:t>
            </a:r>
          </a:p>
        </p:txBody>
      </p:sp>
      <p:pic>
        <p:nvPicPr>
          <p:cNvPr id="5" name="Содержимое 4" descr="C:\Users\-\Desktop\Ацап\IMG-20210131-WA0009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643174" y="2286000"/>
            <a:ext cx="3857652" cy="43195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Евдокимов Дима</a:t>
            </a:r>
          </a:p>
        </p:txBody>
      </p:sp>
      <p:pic>
        <p:nvPicPr>
          <p:cNvPr id="7" name="Содержимое 6" descr="C:\Users\-\Desktop\Ацап\IMG-20210131-WA0010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928802"/>
            <a:ext cx="4321175" cy="32408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Содержимое 7" descr="C:\Users\-\Desktop\Ацап\IMG-20210131-WA0011.jpg"/>
          <p:cNvPicPr>
            <a:picLocks noGrp="1"/>
          </p:cNvPicPr>
          <p:nvPr>
            <p:ph sz="half" idx="2"/>
          </p:nvPr>
        </p:nvPicPr>
        <p:blipFill>
          <a:blip r:embed="rId3"/>
          <a:srcRect t="15827" r="5135"/>
          <a:stretch>
            <a:fillRect/>
          </a:stretch>
        </p:blipFill>
        <p:spPr bwMode="auto">
          <a:xfrm>
            <a:off x="4572000" y="1928802"/>
            <a:ext cx="4321175" cy="321471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Илюсин</a:t>
            </a:r>
            <a:r>
              <a:rPr lang="ru-RU" dirty="0"/>
              <a:t> Алёша</a:t>
            </a:r>
          </a:p>
        </p:txBody>
      </p:sp>
      <p:pic>
        <p:nvPicPr>
          <p:cNvPr id="7" name="Содержимое 6" descr="C:\Users\-\Desktop\Ацап\IMG-20210131-WA0013.jpg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1214414" y="2071678"/>
            <a:ext cx="3070622" cy="40941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Содержимое 9" descr="C:\Users\-\Desktop\WhatsApp Images\IMG-20190913-WA0000.jpg"/>
          <p:cNvPicPr>
            <a:picLocks noGrp="1"/>
          </p:cNvPicPr>
          <p:nvPr>
            <p:ph sz="half" idx="2"/>
          </p:nvPr>
        </p:nvPicPr>
        <p:blipFill>
          <a:blip r:embed="rId3"/>
          <a:srcRect t="21114" r="-93"/>
          <a:stretch>
            <a:fillRect/>
          </a:stretch>
        </p:blipFill>
        <p:spPr bwMode="auto">
          <a:xfrm>
            <a:off x="4929190" y="2071678"/>
            <a:ext cx="2926133" cy="40941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Свечко</a:t>
            </a:r>
            <a:r>
              <a:rPr lang="ru-RU" dirty="0"/>
              <a:t> Милана</a:t>
            </a:r>
          </a:p>
        </p:txBody>
      </p:sp>
      <p:pic>
        <p:nvPicPr>
          <p:cNvPr id="7" name="Содержимое 6" descr="C:\Users\-\Desktop\Ацап\IMG-20210131-WA001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000240"/>
            <a:ext cx="4929223" cy="39290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Хасанов Марат</a:t>
            </a:r>
          </a:p>
        </p:txBody>
      </p:sp>
      <p:pic>
        <p:nvPicPr>
          <p:cNvPr id="7" name="Содержимое 6" descr="C:\Users\-\Desktop\Ацап\IMG-20210131-WA0018.jpg"/>
          <p:cNvPicPr>
            <a:picLocks noGrp="1"/>
          </p:cNvPicPr>
          <p:nvPr>
            <p:ph sz="half" idx="2"/>
          </p:nvPr>
        </p:nvPicPr>
        <p:blipFill>
          <a:blip r:embed="rId2"/>
          <a:srcRect b="19277"/>
          <a:stretch>
            <a:fillRect/>
          </a:stretch>
        </p:blipFill>
        <p:spPr bwMode="auto">
          <a:xfrm>
            <a:off x="5143504" y="2071678"/>
            <a:ext cx="2852924" cy="40941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Содержимое 7" descr="C:\Users\-\Desktop\Ацап\IMG-20210131-WA0019.jpg"/>
          <p:cNvPicPr>
            <a:picLocks noGr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2071678"/>
            <a:ext cx="4321175" cy="325130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А ещё - машинки</a:t>
            </a:r>
            <a:endParaRPr lang="ru-RU" dirty="0"/>
          </a:p>
        </p:txBody>
      </p:sp>
      <p:pic>
        <p:nvPicPr>
          <p:cNvPr id="7" name="Содержимое 6" descr="C:\Users\-\Desktop\Ацап\IMG-20210131-WA0020.jpg"/>
          <p:cNvPicPr>
            <a:picLocks noGrp="1"/>
          </p:cNvPicPr>
          <p:nvPr>
            <p:ph idx="1"/>
          </p:nvPr>
        </p:nvPicPr>
        <p:blipFill>
          <a:blip r:embed="rId2"/>
          <a:srcRect l="7692" r="3748"/>
          <a:stretch>
            <a:fillRect/>
          </a:stretch>
        </p:blipFill>
        <p:spPr>
          <a:xfrm>
            <a:off x="1857356" y="2214554"/>
            <a:ext cx="5903913" cy="37499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 конечно - роботы</a:t>
            </a:r>
          </a:p>
        </p:txBody>
      </p:sp>
      <p:pic>
        <p:nvPicPr>
          <p:cNvPr id="4" name="Содержимое 3" descr="C:\Users\-\Desktop\Ацап\IMG-20210131-WA0017.jpg"/>
          <p:cNvPicPr>
            <a:picLocks noGrp="1"/>
          </p:cNvPicPr>
          <p:nvPr>
            <p:ph idx="1"/>
          </p:nvPr>
        </p:nvPicPr>
        <p:blipFill>
          <a:blip r:embed="rId2"/>
          <a:srcRect t="16303" r="3653" b="14121"/>
          <a:stretch>
            <a:fillRect/>
          </a:stretch>
        </p:blipFill>
        <p:spPr bwMode="auto">
          <a:xfrm>
            <a:off x="2643174" y="2286000"/>
            <a:ext cx="3835796" cy="43195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Гайдунов</a:t>
            </a:r>
            <a:r>
              <a:rPr lang="ru-RU" dirty="0"/>
              <a:t> Владик</a:t>
            </a:r>
          </a:p>
        </p:txBody>
      </p:sp>
      <p:pic>
        <p:nvPicPr>
          <p:cNvPr id="4" name="Содержимое 3" descr="C:\Users\-\Desktop\Ацап\IMG-20210131-WA0021.jpg"/>
          <p:cNvPicPr>
            <a:picLocks noGrp="1"/>
          </p:cNvPicPr>
          <p:nvPr>
            <p:ph idx="1"/>
          </p:nvPr>
        </p:nvPicPr>
        <p:blipFill>
          <a:blip r:embed="rId2"/>
          <a:srcRect t="23575" b="22958"/>
          <a:stretch>
            <a:fillRect/>
          </a:stretch>
        </p:blipFill>
        <p:spPr bwMode="auto">
          <a:xfrm>
            <a:off x="2524418" y="2286000"/>
            <a:ext cx="4544426" cy="43195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Домбаев</a:t>
            </a:r>
            <a:r>
              <a:rPr lang="ru-RU" dirty="0"/>
              <a:t> Вова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35145" y="2214554"/>
            <a:ext cx="4857784" cy="37147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51720" y="803617"/>
            <a:ext cx="5234924" cy="4768523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Как хорошо,</a:t>
            </a:r>
            <a:br>
              <a:rPr lang="ru-RU" sz="3600" dirty="0"/>
            </a:br>
            <a:r>
              <a:rPr lang="ru-RU" sz="3600" dirty="0"/>
              <a:t>Когда есть увлеченье.</a:t>
            </a:r>
            <a:br>
              <a:rPr lang="ru-RU" sz="3600" dirty="0"/>
            </a:br>
            <a:r>
              <a:rPr lang="ru-RU" sz="3600" dirty="0"/>
              <a:t>И места нет тоске в душе твоей.</a:t>
            </a:r>
            <a:br>
              <a:rPr lang="ru-RU" sz="3600" dirty="0"/>
            </a:br>
            <a:r>
              <a:rPr lang="ru-RU" sz="3600" dirty="0"/>
              <a:t>Лишь есть одно огромное стремленье: создать мечту и раствориться в ней.</a:t>
            </a:r>
            <a:br>
              <a:rPr lang="ru-RU" sz="3600" dirty="0"/>
            </a:br>
            <a:endParaRPr lang="ru-RU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f7c99a9f2de5b86a8eb3fb5b476289f86422b2f"/>
</p:tagLst>
</file>

<file path=ppt/theme/theme1.xml><?xml version="1.0" encoding="utf-8"?>
<a:theme xmlns:a="http://schemas.openxmlformats.org/drawingml/2006/main" name="Тема Office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1740</TotalTime>
  <Words>360</Words>
  <Application>Microsoft Office PowerPoint</Application>
  <PresentationFormat>Экран (4:3)</PresentationFormat>
  <Paragraphs>51</Paragraphs>
  <Slides>29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2" baseType="lpstr">
      <vt:lpstr>Arial</vt:lpstr>
      <vt:lpstr>Calibri</vt:lpstr>
      <vt:lpstr>Тема Office</vt:lpstr>
      <vt:lpstr>Муниципальное автономное дошкольное образовательное учреждение Новоуральского городского округа  -  детский сад  комбинированного  вида «Росинка»     детский сад №4 «Аистёнок» «Наши увлечения» дети гр. «Вырастайка» Руководители: Бусыгина Л.А МАДОУ д/с «Росинка» Детский сад № 4 «Аистёнок»</vt:lpstr>
      <vt:lpstr>Задачи:</vt:lpstr>
      <vt:lpstr>  Что такое «хобби»? </vt:lpstr>
      <vt:lpstr>Для чего человеку хобби?</vt:lpstr>
      <vt:lpstr>Увлечение выполняет в жизни человека множество функций:</vt:lpstr>
      <vt:lpstr>Очень много увлечений В мире всевозможных есть. Кто – то запускает змея, Кто –то хочет в горы лезть. Можно по реке сплавляться, Можно в шахматы играть, Конным спортом заниматься Или хоть крючком вязать. Любое увлечение Достойно уважения!</vt:lpstr>
      <vt:lpstr>Милана Шепелева</vt:lpstr>
      <vt:lpstr>Фея кукол создавала, Мастерила, колдовала, Всё, чего она касалась, Оживало, просыпалось.</vt:lpstr>
      <vt:lpstr>Природа, танцы </vt:lpstr>
      <vt:lpstr>И конечно спорт</vt:lpstr>
      <vt:lpstr>Смирнов Лёва</vt:lpstr>
      <vt:lpstr>Рязанова София</vt:lpstr>
      <vt:lpstr>А ёще - насекомые</vt:lpstr>
      <vt:lpstr>Околелова Арина</vt:lpstr>
      <vt:lpstr>Лошадки и куколки</vt:lpstr>
      <vt:lpstr>А ещё – танцы и спорт</vt:lpstr>
      <vt:lpstr>Николаенко Арина</vt:lpstr>
      <vt:lpstr>Векшегонов Егор</vt:lpstr>
      <vt:lpstr>А ещё игрушки, которые связала для меня мама</vt:lpstr>
      <vt:lpstr>Багарядцев Игорь</vt:lpstr>
      <vt:lpstr>Евдокимов Дима</vt:lpstr>
      <vt:lpstr>Илюсин Алёша</vt:lpstr>
      <vt:lpstr>Свечко Милана</vt:lpstr>
      <vt:lpstr>Хасанов Марат</vt:lpstr>
      <vt:lpstr>А ещё - машинки</vt:lpstr>
      <vt:lpstr>И конечно - роботы</vt:lpstr>
      <vt:lpstr>Гайдунов Владик</vt:lpstr>
      <vt:lpstr>Домбаев Вова</vt:lpstr>
      <vt:lpstr>Как хорошо, Когда есть увлеченье. И места нет тоске в душе твоей. Лишь есть одно огромное стремленье: создать мечту и раствориться в ней. 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Ни минуты без книги</dc:title>
  <dc:creator>obstinate</dc:creator>
  <dc:description>Шаблон презентации с сайта https://presentation-creation.ru/</dc:description>
  <cp:lastModifiedBy>m1</cp:lastModifiedBy>
  <cp:revision>562</cp:revision>
  <dcterms:created xsi:type="dcterms:W3CDTF">2018-02-25T09:09:03Z</dcterms:created>
  <dcterms:modified xsi:type="dcterms:W3CDTF">2022-01-15T11:10:58Z</dcterms:modified>
</cp:coreProperties>
</file>