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xmlns="" val="4455965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4092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xmlns="" val="40862505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6494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07720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8086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8590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754692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862245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3117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2856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68553EA4-FBFE-4744-8936-DD54D5C725A3}" type="datetimeFigureOut">
              <a:rPr lang="ru-RU" smtClean="0"/>
              <a:pPr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E203916E-B16A-4E70-915A-11DF96AF99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926692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ПОМОЖЕМ чем можем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8325" y="171450"/>
            <a:ext cx="929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КАЗЕННОЕ ОБЩЕОБРАЗОВАТЕЛЬНОЕ УЧРЕЖДЕНИЕ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ЮДАНОВСКАЯ СРЕДНЯЯ ОБЩЕОБРАЗОВАТЕЛЬНАЯ ШКОЛА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29550" y="4344138"/>
            <a:ext cx="33051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Автор</a:t>
            </a:r>
            <a:r>
              <a:rPr lang="ru-RU" dirty="0" smtClean="0"/>
              <a:t>: Егоров Иван Дмитриевич  </a:t>
            </a:r>
            <a:endParaRPr lang="ru-RU" dirty="0" smtClean="0"/>
          </a:p>
          <a:p>
            <a:r>
              <a:rPr lang="ru-RU" dirty="0" smtClean="0"/>
              <a:t>Руководитель</a:t>
            </a:r>
            <a:r>
              <a:rPr lang="ru-RU" dirty="0" smtClean="0"/>
              <a:t>: Просветов Дмитрий Александрович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781425" y="6429375"/>
            <a:ext cx="505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Юдановка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0715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399" y="219075"/>
            <a:ext cx="10687051" cy="3028950"/>
          </a:xfrm>
        </p:spPr>
        <p:txBody>
          <a:bodyPr>
            <a:norm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 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внимания детей и взрослых к волонтёрскому движению,  формирование и укрепление патриотического сознания, гражданской ответственности, практическое изготовление блиндажных свечей.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3936" y="2647950"/>
            <a:ext cx="10577514" cy="3581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Изучить информацию об изготовлении окопных свечей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2.Провести анализ информации и выбрать наиболее приемлемую технологию.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3.Установить обратную связь с бойцами  СВО, с целью улучшения качества и типа окопных свечей.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4.Привлечь спонсоров для помощи проекту.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5.Реализовать практическую часть волонтерского проекта собственными силами.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3621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4925" y="466724"/>
            <a:ext cx="10058400" cy="1495425"/>
          </a:xfrm>
        </p:spPr>
        <p:txBody>
          <a:bodyPr>
            <a:noAutofit/>
          </a:bodyPr>
          <a:lstStyle/>
          <a:p>
            <a:pPr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Окопная свеча, её еще называют армейская, блиндажная, уличная – это свеча длительного горения, предназначена для использования в полевых условиях для освещения, для приготовления и разогрева еды, кипячения воды, обогрева небольшой площади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6363" y="3475037"/>
            <a:ext cx="4867274" cy="3244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s://avatars.dzeninfra.ru/get-zen_doc/26916/pub_6395ff0600871d31c581127d_6396025fe8ed72298ed94b75/scale_1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34125" y="3537615"/>
            <a:ext cx="5562600" cy="31196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35040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6850" y="247650"/>
            <a:ext cx="9601200" cy="148590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«ОКОПНАЯ СВЕЧА»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47946" y="1133474"/>
            <a:ext cx="7219951" cy="5414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51743" y="795332"/>
            <a:ext cx="4314829" cy="5753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6418" y="795332"/>
            <a:ext cx="7952979" cy="5964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66229" y="1223962"/>
            <a:ext cx="3993356" cy="5324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36256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7275" y="171450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СВЕЧЕЙ</a:t>
            </a:r>
            <a:endParaRPr lang="ru-RU" sz="4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8250" y="1046445"/>
            <a:ext cx="2533650" cy="337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635"/>
          <a:stretch/>
        </p:blipFill>
        <p:spPr>
          <a:xfrm>
            <a:off x="3832605" y="940891"/>
            <a:ext cx="5181601" cy="3051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64639" y="1046445"/>
            <a:ext cx="2446362" cy="3261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7102" y="4065360"/>
            <a:ext cx="3463545" cy="2597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19193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375" y="190500"/>
            <a:ext cx="9601200" cy="1485900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850 банок</a:t>
            </a:r>
            <a:endParaRPr lang="ru-RU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0535" y="1159328"/>
            <a:ext cx="4704671" cy="31364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75715" y="190500"/>
            <a:ext cx="4830535" cy="6440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27300" y="3097438"/>
            <a:ext cx="4711700" cy="3533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199867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8775" y="0"/>
            <a:ext cx="9382125" cy="14859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Генеральный директор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Юдановские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просторы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Выделил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23500 рублей для приобретения 250 кг парафина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67149" y="2833497"/>
            <a:ext cx="5133975" cy="3673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18109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147" y="116680"/>
            <a:ext cx="4371975" cy="3278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7150" y="152398"/>
            <a:ext cx="4324350" cy="3243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8570" y="3162299"/>
            <a:ext cx="2657475" cy="3543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022"/>
          <a:stretch/>
        </p:blipFill>
        <p:spPr>
          <a:xfrm>
            <a:off x="4679156" y="2005011"/>
            <a:ext cx="3474244" cy="4307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88534" y="3162299"/>
            <a:ext cx="2646166" cy="3528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05747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9700" y="209550"/>
            <a:ext cx="9658350" cy="163830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отправке на фронт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0295" y="985834"/>
            <a:ext cx="2847975" cy="3797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33937" y="936624"/>
            <a:ext cx="2809876" cy="3746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2981" y="936624"/>
            <a:ext cx="2712244" cy="3616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27759" y="3257550"/>
            <a:ext cx="2643188" cy="3524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84193" y="3181350"/>
            <a:ext cx="2700338" cy="3600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57140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76200"/>
            <a:ext cx="9601200" cy="148590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 вместе! Мы с ВАМИ!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066" b="16490"/>
          <a:stretch/>
        </p:blipFill>
        <p:spPr>
          <a:xfrm>
            <a:off x="2687091" y="890584"/>
            <a:ext cx="7198817" cy="5705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939617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op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ro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Уголки</Template>
  <TotalTime>37</TotalTime>
  <Words>128</Words>
  <Application>Microsoft Office PowerPoint</Application>
  <PresentationFormat>Произвольный</PresentationFormat>
  <Paragraphs>19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Crop</vt:lpstr>
      <vt:lpstr>ПОМОЖЕМ чем можем</vt:lpstr>
      <vt:lpstr>Цель: привлечение внимания детей и взрослых к волонтёрскому движению,  формирование и укрепление патриотического сознания, гражданской ответственности, практическое изготовление блиндажных свечей.</vt:lpstr>
      <vt:lpstr>Окопная свеча, её еще называют армейская, блиндажная, уличная – это свеча длительного горения, предназначена для использования в полевых условиях для освещения, для приготовления и разогрева еды, кипячения воды, обогрева небольшой площади</vt:lpstr>
      <vt:lpstr>АКЦИЯ «ОКОПНАЯ СВЕЧА»</vt:lpstr>
      <vt:lpstr>Слайд 5</vt:lpstr>
      <vt:lpstr>850 банок</vt:lpstr>
      <vt:lpstr>Генеральный директор  ЗАО Юдановские просторы   Выделил 23500 рублей для приобретения 250 кг парафина </vt:lpstr>
      <vt:lpstr>Слайд 8</vt:lpstr>
      <vt:lpstr>Подготовка к отправке на фронт</vt:lpstr>
      <vt:lpstr>Мы вместе! Мы с ВАМИ!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ПОМОЖЕМ чем можем</dc:title>
  <dc:creator>ученик</dc:creator>
  <cp:lastModifiedBy>User</cp:lastModifiedBy>
  <cp:revision>6</cp:revision>
  <dcterms:created xsi:type="dcterms:W3CDTF">2024-02-25T20:49:12Z</dcterms:created>
  <dcterms:modified xsi:type="dcterms:W3CDTF">2026-03-16T10:36:26Z</dcterms:modified>
</cp:coreProperties>
</file>