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4" r:id="rId4"/>
    <p:sldId id="261" r:id="rId5"/>
    <p:sldId id="265" r:id="rId6"/>
    <p:sldId id="268" r:id="rId7"/>
    <p:sldId id="269" r:id="rId8"/>
    <p:sldId id="262" r:id="rId9"/>
    <p:sldId id="263" r:id="rId10"/>
    <p:sldId id="271" r:id="rId11"/>
    <p:sldId id="270" r:id="rId12"/>
    <p:sldId id="267" r:id="rId13"/>
    <p:sldId id="272" r:id="rId14"/>
    <p:sldId id="273" r:id="rId15"/>
    <p:sldId id="274" r:id="rId16"/>
    <p:sldId id="266" r:id="rId17"/>
    <p:sldId id="277" r:id="rId18"/>
    <p:sldId id="275" r:id="rId19"/>
    <p:sldId id="276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364" autoAdjust="0"/>
  </p:normalViewPr>
  <p:slideViewPr>
    <p:cSldViewPr snapToGrid="0">
      <p:cViewPr varScale="1">
        <p:scale>
          <a:sx n="70" d="100"/>
          <a:sy n="70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33E1B-A34E-4578-B2F7-AE1B94CC374F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6E74A-C979-45B0-9D14-53965973B2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4892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33E1B-A34E-4578-B2F7-AE1B94CC374F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6E74A-C979-45B0-9D14-53965973B2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978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33E1B-A34E-4578-B2F7-AE1B94CC374F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6E74A-C979-45B0-9D14-53965973B2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074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33E1B-A34E-4578-B2F7-AE1B94CC374F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6E74A-C979-45B0-9D14-53965973B2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2502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33E1B-A34E-4578-B2F7-AE1B94CC374F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6E74A-C979-45B0-9D14-53965973B2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7302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33E1B-A34E-4578-B2F7-AE1B94CC374F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6E74A-C979-45B0-9D14-53965973B2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33567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33E1B-A34E-4578-B2F7-AE1B94CC374F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6E74A-C979-45B0-9D14-53965973B2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21064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33E1B-A34E-4578-B2F7-AE1B94CC374F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6E74A-C979-45B0-9D14-53965973B2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35678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33E1B-A34E-4578-B2F7-AE1B94CC374F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6E74A-C979-45B0-9D14-53965973B2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4913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33E1B-A34E-4578-B2F7-AE1B94CC374F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6E74A-C979-45B0-9D14-53965973B2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5520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33E1B-A34E-4578-B2F7-AE1B94CC374F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6E74A-C979-45B0-9D14-53965973B2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5163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B33E1B-A34E-4578-B2F7-AE1B94CC374F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C6E74A-C979-45B0-9D14-53965973B2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7852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uprostim.com/wp-content/uploads/2021/03/image078-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30926" y="401417"/>
            <a:ext cx="6096000" cy="237603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algn="ctr">
              <a:lnSpc>
                <a:spcPct val="115000"/>
              </a:lnSpc>
              <a:spcAft>
                <a:spcPts val="0"/>
              </a:spcAft>
            </a:pP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Творческий проект</a:t>
            </a:r>
            <a:endParaRPr lang="ru-RU" sz="28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тему:</a:t>
            </a:r>
            <a:endParaRPr lang="ru-RU" sz="28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«Русская матрешка как модель русской семьи и символ родного языка»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749039" y="401417"/>
            <a:ext cx="8281851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Проектная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группа: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Обучающиеся с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УО (ИН)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(приказ 1599, вариант 1):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990600" algn="r">
              <a:lnSpc>
                <a:spcPct val="115000"/>
              </a:lnSpc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 класса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97431" y="3358504"/>
            <a:ext cx="7785065" cy="1118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15000"/>
              </a:lnSpc>
              <a:spcAft>
                <a:spcPts val="0"/>
              </a:spcAft>
            </a:pPr>
            <a:endParaRPr lang="ru-RU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Руководитель 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проекта: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990600" algn="r">
              <a:lnSpc>
                <a:spcPct val="115000"/>
              </a:lnSpc>
              <a:spcAft>
                <a:spcPts val="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учитель-дефектолог Егорова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Наталья Сергеевна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https://static.diary.ru/userdir/3/4/2/0/3420093/868020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777" y="2777452"/>
            <a:ext cx="4727732" cy="336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2768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artinkin.net/uploads/posts/2020-07/1595718503_34-p-fon-romashki-dlya-prezentatsii-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117600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АКТУАЛЬНОСТЬ: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540327" y="1284649"/>
            <a:ext cx="8991600" cy="4500562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Матрешка олицетворяет русскую семью: </a:t>
            </a:r>
            <a:endParaRPr lang="ru-RU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добрую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светлую, дружную,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где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каждому </a:t>
            </a:r>
            <a:endParaRPr lang="ru-RU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найдется свое место. В лице матрешки мы видим заботливую мать, которая любит всех своих детей, окружает их своей добротой и лаской. </a:t>
            </a:r>
            <a:endParaRPr lang="ru-RU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атрешка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является моделью русской семьи, она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также помогает нам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осваивать родной язык, знакомит нас с русскими традициями и историей нашей страны.</a:t>
            </a:r>
          </a:p>
          <a:p>
            <a:pPr marL="0" indent="0">
              <a:spcBef>
                <a:spcPts val="0"/>
              </a:spcBef>
              <a:buNone/>
            </a:pP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https://static.diary.ru/userdir/3/4/2/0/3420093/8680200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350"/>
          <a:stretch/>
        </p:blipFill>
        <p:spPr bwMode="auto">
          <a:xfrm>
            <a:off x="9699848" y="1284649"/>
            <a:ext cx="2041880" cy="388360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633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artinkin.net/uploads/posts/2020-07/1595718503_34-p-fon-romashki-dlya-prezentatsii-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ГИПОТЕЗА: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pPr marL="0" indent="0" algn="ctr">
              <a:buNone/>
            </a:pPr>
            <a:endParaRPr lang="ru-RU" sz="5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Русская </a:t>
            </a:r>
            <a:r>
              <a:rPr 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матрешка помогает понимать ценность семьи и основы родного языка. </a:t>
            </a:r>
          </a:p>
          <a:p>
            <a:pPr marL="0" indent="0" algn="ctr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9274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artinkin.net/uploads/posts/2020-07/1595718503_34-p-fon-romashki-dlya-prezentatsii-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endParaRPr lang="ru-RU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01091"/>
            <a:ext cx="10515600" cy="437587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Показать</a:t>
            </a:r>
            <a:r>
              <a:rPr 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какую важную роль играет матрешка в формировании духовно-нравственных ценностей семьи и понимании основ родного </a:t>
            </a:r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языка.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49221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artinkin.net/uploads/posts/2020-07/1595718503_34-p-fon-romashki-dlya-prezentatsii-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38201" y="429492"/>
            <a:ext cx="10515600" cy="914397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ПРОЕКТА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6" name="Picture 6" descr="https://cs1.livemaster.ru/storage/0f/f6/6314dd840bab8041de03087724pm--russkij-stil-matreshka-gzhel-7-mes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455" y="1454727"/>
            <a:ext cx="11014363" cy="4932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64079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artinkin.net/uploads/posts/2020-07/1595718503_34-p-fon-romashki-dlya-prezentatsii-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761999"/>
            <a:ext cx="10515600" cy="84512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Общеобразовательные: </a:t>
            </a:r>
            <a:r>
              <a:rPr lang="ru-RU" dirty="0"/>
              <a:t/>
            </a:r>
            <a:br>
              <a:rPr lang="ru-RU" dirty="0"/>
            </a:b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5636" y="1607127"/>
            <a:ext cx="11360728" cy="456983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навыки устной речи, формировать умение  видеть целостность слова, читать целыми словами через решение языковых задач;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уметь 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вести диалог, отстаивать свою точку зрения, формулировать свои мысли.</a:t>
            </a:r>
          </a:p>
          <a:p>
            <a:pPr marL="0" indent="0">
              <a:buNone/>
            </a:pP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81937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artinkin.net/uploads/posts/2020-07/1595718503_34-p-fon-romashki-dlya-prezentatsii-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45126"/>
            <a:ext cx="10515600" cy="116378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Коррекционно-развивающие:</a:t>
            </a:r>
            <a:r>
              <a:rPr lang="ru-RU" dirty="0"/>
              <a:t/>
            </a:r>
            <a:br>
              <a:rPr lang="ru-RU" dirty="0"/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0219" y="1787236"/>
            <a:ext cx="11457708" cy="450272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формировать 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зрительное и слуховое восприятие на основе речевого материала;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развивать 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мелкую моторику на основе упражнений в ощущении и восприятии;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коррекция 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мыслительных операций на основе упражнений в анализе и синтезе.</a:t>
            </a:r>
          </a:p>
          <a:p>
            <a:pPr marL="0" indent="0">
              <a:buNone/>
            </a:pP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6071505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artinkin.net/uploads/posts/2020-07/1595718503_34-p-fon-romashki-dlya-prezentatsii-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838" y="0"/>
            <a:ext cx="1230283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789708"/>
            <a:ext cx="10515600" cy="706583"/>
          </a:xfrm>
        </p:spPr>
        <p:txBody>
          <a:bodyPr>
            <a:noAutofit/>
          </a:bodyPr>
          <a:lstStyle/>
          <a:p>
            <a:pPr algn="ctr"/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Воспитательные:</a:t>
            </a:r>
            <a:r>
              <a:rPr 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8655" y="1371600"/>
            <a:ext cx="11402289" cy="4405745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воспитывать 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навыки общения с учителем и с одноклассниками; повышать мотивацию в изучении родного языка и усиливать самоконтроль за собственной речью;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прививать 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любовь к русскому языку, к народному творчеству, к русским традициям.</a:t>
            </a:r>
          </a:p>
          <a:p>
            <a:pPr marL="0" indent="0">
              <a:buNone/>
            </a:pP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96451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artinkin.net/uploads/posts/2020-07/1595718503_34-p-fon-romashki-dlya-prezentatsii-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789709"/>
            <a:ext cx="10515600" cy="65116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Духовно-нравственные: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3345" y="1440873"/>
            <a:ext cx="11346873" cy="473609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прививать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любовь к своей семье, уважение ко всем членам семьи, заботу о матери, младших братьях и сестрах;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привить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 к русскому языку, к народному творчеству, к русским традициям;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научить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учащихся гордиться своей Родиной, ее историей и народным творчеством.</a:t>
            </a:r>
          </a:p>
          <a:p>
            <a:pPr marL="0" indent="0">
              <a:buNone/>
            </a:pP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04143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artinkin.net/uploads/posts/2020-07/1595718503_34-p-fon-romashki-dlya-prezentatsii-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30826" y="525647"/>
            <a:ext cx="526517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«История 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создания </a:t>
            </a:r>
            <a:r>
              <a:rPr lang="ru-RU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русской матрешки» 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06581" y="1845164"/>
            <a:ext cx="752301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    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Матрешка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— это раскрашенная деревянная разъемная кукла, внутри которой находятся куклы меньшего размера. Эту игрушку по праву считают самым известным и популярным русским сувениром. </a:t>
            </a:r>
            <a:endParaRPr lang="ru-RU" sz="24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Русский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 создал знаменитую игрушку, вдохновившись славянскими образами. Мастер из Подмосковного Подольска Василий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Звёздочкин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изобрел форму матрёшки в 1890-х годах, утверждая, что он не видел ранее японские деревянные игрушки.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9886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artinkin.net/uploads/posts/2020-07/1595718503_34-p-fon-romashki-dlya-prezentatsii-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87393" y="653533"/>
            <a:ext cx="709816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«Почему </a:t>
            </a:r>
            <a:r>
              <a:rPr lang="ru-RU" sz="3600" b="1" dirty="0">
                <a:latin typeface="Times New Roman" panose="02020603050405020304" pitchFamily="18" charset="0"/>
                <a:ea typeface="Calibri" panose="020F0502020204030204" pitchFamily="34" charset="0"/>
              </a:rPr>
              <a:t>матрешка так </a:t>
            </a:r>
            <a:r>
              <a:rPr lang="ru-RU" sz="36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названа»</a:t>
            </a:r>
            <a:endParaRPr lang="ru-RU" sz="36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74073" y="1299864"/>
            <a:ext cx="864523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Название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«матрёшка» для деревянной разъемной расписной фигурки оказалось впору.  В старой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Руси имя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Матрёна было одним из самых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любимых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женских имён.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Имя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происходит от латинского «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»,  что означает » мать». Имя Матрёна вызывает образ настоящей русской женщины,  матери многочисленных детей, с настоящим крестьянским здоровьем и типичной дородной фигурой.</a:t>
            </a:r>
            <a:endParaRPr lang="ru-RU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Василий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Звёздочкин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выточил первую русскую матрёшку.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Она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состояла из 8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фигур: девочка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чёрным петухом,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мальчик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за ним следовала опять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девочка, а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последняя изображала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спелёнутого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младенца.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27384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artinkin.net/uploads/posts/2020-07/1595718503_34-p-fon-romashki-dlya-prezentatsii-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13426" y="508069"/>
            <a:ext cx="7046096" cy="6227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«Из чего сделана русская матрёшка»</a:t>
            </a:r>
            <a:endParaRPr lang="ru-RU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84909" y="1130868"/>
            <a:ext cx="8593813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       Матрёшку 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обычно режут из липы, берёзы, ольхи и осины. Более твёрдые и прочные хвойные породы для такого «баловства» не используют. Самый лучший  материал 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изготовления матрёшек — это липа</a:t>
            </a:r>
            <a:r>
              <a:rPr lang="ru-RU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Дерево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из которого будут резать матрёшки, заготавливают  весной, обычно в апреле, когда древесина в соку.   Дерево очищают от коры, обязательно оставляя  кольца коры на стволе, иначе оно  потрескается при сушке.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Самой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первой вытачивают  маленькую неразъемную фигурку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После токарной работы  деревянную куклу тщательно зачищают, грунтуют  клейстером, добиваясь идеально гладкой поверхности. После грунтовки матрёшка готова к росписи.</a:t>
            </a:r>
          </a:p>
          <a:p>
            <a:pPr algn="just"/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Первенцем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изготовлении матрёшек стала мастерская «Детское воспитание», а после её закрытия этот промысел освоили в Сергиевом Посаде. </a:t>
            </a:r>
            <a:endParaRPr lang="ru-RU" sz="22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91568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artinkin.net/uploads/posts/2020-07/1595718503_34-p-fon-romashki-dlya-prezentatsii-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83563" y="466504"/>
            <a:ext cx="5664949" cy="6227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«Роспись русской матрёшки»</a:t>
            </a:r>
            <a:endParaRPr lang="ru-RU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57201" y="1213008"/>
            <a:ext cx="7827817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В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1900 году русская матрёшка была представлена на Всемирной выставке в Париже, где получила медаль, и мировую известность. Тогда же пошли международные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заказы.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Первые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русские матрёшки были очень разнообразны и по форме и по росписи. Среди ранних Сергиево-Посадских образцов помимо девушек в русских сарафанах с корзинками,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букетиками цветов, часто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встречаются и мужские персонажи: жених и невеста, держащие в руках венчальные свечи, пастушок со свирелью, старик с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бородой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Иногда матрёшка представляла из себя целую семью с многочисленными чадами и домочадцами.</a:t>
            </a:r>
          </a:p>
          <a:p>
            <a:endParaRPr lang="ru-RU" dirty="0"/>
          </a:p>
        </p:txBody>
      </p:sp>
      <p:pic>
        <p:nvPicPr>
          <p:cNvPr id="5" name="Рисунок 4" descr="https://cdn.shopify.com/s/files/1/1387/6075/products/ni43-5_500x500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5855" y="360218"/>
            <a:ext cx="3477490" cy="275705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406458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artinkin.net/uploads/posts/2020-07/1595718503_34-p-fon-romashki-dlya-prezentatsii-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91060" y="771304"/>
            <a:ext cx="6204135" cy="6227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«Какой была первая матрешка»</a:t>
            </a:r>
            <a:endParaRPr lang="ru-RU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92726" y="1540728"/>
            <a:ext cx="7329055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Какой же была самая первая матрешка? Автором эскиза игрушки, которую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 </a:t>
            </a:r>
            <a:r>
              <a:rPr lang="ru-RU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оздал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называют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Сергея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Малютина. Сергей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Малютин трудился в артели «Детское воспитание». </a:t>
            </a:r>
            <a:endParaRPr lang="ru-RU" sz="24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Первая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матрешка изображала девушку с черным петухом в руках, внутри нее находились другие куклы, самой маленькой из которых оказывался младенец в пеленках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Название новой игрушки, несомненно, происходило от очень популярного в то время имени Матрёна. В 1900 году матрешку отправили на всемирную Парижскую выставку, где она получила бронзовую награду.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/>
          </a:p>
        </p:txBody>
      </p:sp>
      <p:pic>
        <p:nvPicPr>
          <p:cNvPr id="18436" name="Picture 4" descr="https://cs5.livemaster.ru/storage/4f/a1/670270eea827bf6256eb6dceaeb5--russkij-stil-matreshka-7-mestnaya-s-vyzhiganiem-pervay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1781" y="478173"/>
            <a:ext cx="3740728" cy="2431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87941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artinkin.net/uploads/posts/2020-07/1595718503_34-p-fon-romashki-dlya-prezentatsii-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67616" y="424941"/>
            <a:ext cx="6454587" cy="6227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Матрешка в современном мире»</a:t>
            </a:r>
            <a:endParaRPr lang="ru-RU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26473" y="1047740"/>
            <a:ext cx="8063345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Русская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деревянная игрушка приобрела огромную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популярность. Матрешка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 это до сих пор первый и самый желанный сувенир для всех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иностранцев. В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настоящее время можно увидеть матрешек любых видов, типов, размеров и форм. Фантазия мастеров поистине безгранична. </a:t>
            </a:r>
            <a:endParaRPr lang="ru-RU" sz="20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Матрешки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могут изображать:</a:t>
            </a:r>
          </a:p>
          <a:p>
            <a:pPr indent="-285750" algn="just">
              <a:buFont typeface="Wingdings" panose="05000000000000000000" pitchFamily="2" charset="2"/>
              <a:buChar char="Ø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исторических личностей,</a:t>
            </a:r>
          </a:p>
          <a:p>
            <a:pPr indent="-285750" algn="just">
              <a:buFont typeface="Wingdings" panose="05000000000000000000" pitchFamily="2" charset="2"/>
              <a:buChar char="Ø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литературных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персонажей,</a:t>
            </a:r>
          </a:p>
          <a:p>
            <a:pPr indent="-285750" algn="just">
              <a:buFont typeface="Wingdings" panose="05000000000000000000" pitchFamily="2" charset="2"/>
              <a:buChar char="Ø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героев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народных сказок и басен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России постепенно появилось несколько центров изготовление матрешек. Широко известны: Семеновская матрешка,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Загорская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матрешка, Тверская матрешка, Вятская матрешка.</a:t>
            </a: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Во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многих городах России существуют музеи русской матрешки, в которых посетители могут увидеть замечательные образцы ручной работы с авторской росписью.</a:t>
            </a: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Такие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музеи есть в Сергиевом Посаде, в Нижнем Новгороде, в Ногинске, в Вознесенском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412" name="Picture 4" descr="https://cs1.livemaster.ru/storage/fd/bd/bbc174d796aa78181fa3edde7d8t--russkij-stil-matreshka-7-mestskazkavysota-21-22sm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9818" y="637309"/>
            <a:ext cx="3255817" cy="2673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61436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artinkin.net/uploads/posts/2020-07/1595718503_34-p-fon-romashki-dlya-prezentatsii-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51214" y="369523"/>
            <a:ext cx="5320046" cy="6783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«Как делают матрешку»</a:t>
            </a:r>
            <a:endParaRPr lang="ru-RU" sz="36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57200" y="1167992"/>
            <a:ext cx="11249891" cy="45205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Создать 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матрешку совсем непросто. Изготовление проходит в несколько этапов. От бруска древесины до готового изделия матрешка проходит большой путь. Для приобретения прочности древесина должна два года выдерживаться на открытом воздухе! </a:t>
            </a:r>
            <a:endParaRPr lang="ru-RU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Матрешка 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 это не просто сувенир, недаром игрушка появилась в артели с названием «Детское воспитание». Это — прекрасный образец развивающей игрушки для детей.</a:t>
            </a:r>
            <a:endParaRPr lang="ru-RU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Созданная 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чуть более века назад кукла до сих пор вдохновляет мастеров и восхищает своей красотой людей по всему миру.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2737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artinkin.net/uploads/posts/2020-07/1595718503_34-p-fon-romashki-dlya-prezentatsii-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https://ds04.infourok.ru/uploads/ex/0282/0006a5b9-4a66520a/img7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563" y="369523"/>
            <a:ext cx="10557163" cy="592044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280402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artinkin.net/uploads/posts/2020-07/1595718503_34-p-fon-romashki-dlya-prezentatsii-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048000" y="1630816"/>
            <a:ext cx="6096000" cy="3255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99654" y="1548122"/>
            <a:ext cx="10792691" cy="32866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4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Матрешка</a:t>
            </a:r>
            <a:r>
              <a:rPr lang="ru-RU" sz="4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символ </a:t>
            </a:r>
            <a:r>
              <a:rPr lang="ru-RU" sz="4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русской семьи, показала нам ценность семейных традиций и научила лучше понимать родной язык, высказывать свои мысли и общаться друг с другом.</a:t>
            </a:r>
            <a:endParaRPr lang="ru-RU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42366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https://kartinkin.net/uploads/posts/2020-11/1606686189_19-p-foni-s-matreshkami-dlya-prezentatsii-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049840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1399</TotalTime>
  <Words>1021</Words>
  <Application>Microsoft Office PowerPoint</Application>
  <PresentationFormat>Широкоэкранный</PresentationFormat>
  <Paragraphs>68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Times New Roman</vt:lpstr>
      <vt:lpstr>Wingdings</vt:lpstr>
      <vt:lpstr>Тема Office</vt:lpstr>
      <vt:lpstr>Презентация PowerPoint</vt:lpstr>
      <vt:lpstr>АКТУАЛЬНОСТЬ:</vt:lpstr>
      <vt:lpstr>ГИПОТЕЗА:</vt:lpstr>
      <vt:lpstr>ЦЕЛЬ:</vt:lpstr>
      <vt:lpstr>ЗАДАЧИ ПРОЕКТА</vt:lpstr>
      <vt:lpstr>Общеобразовательные:  </vt:lpstr>
      <vt:lpstr>Коррекционно-развивающие: </vt:lpstr>
      <vt:lpstr>Воспитательные: </vt:lpstr>
      <vt:lpstr>Духовно-нравственные: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ВЫВОД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Наталья</cp:lastModifiedBy>
  <cp:revision>23</cp:revision>
  <dcterms:created xsi:type="dcterms:W3CDTF">2022-02-19T10:28:29Z</dcterms:created>
  <dcterms:modified xsi:type="dcterms:W3CDTF">2024-10-09T15:50:00Z</dcterms:modified>
</cp:coreProperties>
</file>