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76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7" r:id="rId19"/>
    <p:sldId id="273" r:id="rId20"/>
    <p:sldId id="275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" y="63"/>
            <a:ext cx="9141619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019301" y="3522663"/>
            <a:ext cx="5111354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9300" y="1871194"/>
            <a:ext cx="5111752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19300" y="3657597"/>
            <a:ext cx="5111752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5987685" y="5037138"/>
            <a:ext cx="67270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A2190-88C7-4014-85F5-67DFFD8F0E8D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19301" y="5037138"/>
            <a:ext cx="3911204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17538" y="5037138"/>
            <a:ext cx="41314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95FF4-C208-47AD-9CE4-ACCF12F7FD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54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046562" y="2420938"/>
            <a:ext cx="7055644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1D8D0-87C1-440D-A67B-F61A8FB5A8EC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E4897-29D2-4B3B-99C9-A2F4B5C52F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40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1509714" y="3709988"/>
            <a:ext cx="61221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302" y="1752606"/>
            <a:ext cx="6119016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1302" y="3846114"/>
            <a:ext cx="6119018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8F71C-77F5-4BFE-B563-806EE4D0701A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50F09-3706-46C7-BDC5-EC81A23D6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41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046562" y="2420938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3836" y="2560320"/>
            <a:ext cx="3538728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6008" y="2560320"/>
            <a:ext cx="3538728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17975-A430-4AD3-932D-A22E8CF9F878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B65ED-E6FC-4712-8F84-4BAEB311A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589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046562" y="2420938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2658533"/>
            <a:ext cx="353872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1550" y="3243325"/>
            <a:ext cx="3538728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5503" y="2658533"/>
            <a:ext cx="353872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5503" y="3243325"/>
            <a:ext cx="3538728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95798-1051-42CA-A1AF-EF1C97527BA5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A94F-789C-47AD-A327-27ABDA9A2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28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046562" y="2420938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D5F41-56DB-451A-B312-4EC06F861C3D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6FEB-3F19-42AD-9052-2D5EA8D3CA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03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F6B5F-9832-4F98-A1E0-C014A847C407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033FC-6163-446C-830E-C4FFD71CB2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453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046562" y="2913063"/>
            <a:ext cx="26360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0390" y="1388534"/>
            <a:ext cx="278884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2" y="982136"/>
            <a:ext cx="4102100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0390" y="3031065"/>
            <a:ext cx="2788841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BBC46-45C6-484C-AF45-6255F6973F30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18AE-213B-403A-A82D-5BE7E34FA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687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49" y="1883832"/>
            <a:ext cx="4681362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71125" y="1041400"/>
            <a:ext cx="2297510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49" y="3255432"/>
            <a:ext cx="4681362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72130-FEBD-4C05-9B96-FF6F2A627284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65B27-0164-4084-BAC1-DD0C59D55E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805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4815415"/>
            <a:ext cx="7207250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1070" y="1041462"/>
            <a:ext cx="7579479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51" y="5382153"/>
            <a:ext cx="7207250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9B541-34C7-407F-A4FA-33422FAE70A7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8DEDB-A5B3-4E83-9DFB-02560C9CB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295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046562" y="4140200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903" y="982132"/>
            <a:ext cx="7194549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7903" y="4343462"/>
            <a:ext cx="7194549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837C5-BE45-40DD-96CE-59D37CC5ABD1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3A6EB-7DCB-4BE1-B3FF-8FF069BA22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221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646510" y="8794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solidFill>
                  <a:prstClr val="black"/>
                </a:solidFill>
                <a:cs typeface="Arial" charset="0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949804" y="2827401"/>
            <a:ext cx="457200" cy="585787"/>
          </a:xfrm>
          <a:prstGeom prst="rect">
            <a:avLst/>
          </a:prstGeom>
        </p:spPr>
        <p:txBody>
          <a:bodyPr anchor="ctr"/>
          <a:lstStyle/>
          <a:p>
            <a:pPr algn="r">
              <a:defRPr/>
            </a:pPr>
            <a:r>
              <a:rPr lang="en-US" sz="8000" dirty="0">
                <a:solidFill>
                  <a:prstClr val="black"/>
                </a:solidFill>
                <a:cs typeface="Arial" charset="0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046562" y="4140200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91" y="982132"/>
            <a:ext cx="6972299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56110" y="3352800"/>
            <a:ext cx="66294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4343462"/>
            <a:ext cx="7207250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8164A-670F-4964-9CE6-CFE6A849D889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F9CE6-19F8-445C-BEBD-B0DC328BD5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6512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2" y="3308581"/>
            <a:ext cx="7207251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2" y="4777381"/>
            <a:ext cx="7207251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53C39-BE2D-4AD3-B990-E3688FE4F590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5DE8B-EEE7-49B3-8962-68FE4C6C2E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725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646510" y="8794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solidFill>
                  <a:prstClr val="black"/>
                </a:solidFill>
                <a:cs typeface="Arial" charset="0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7949804" y="2598801"/>
            <a:ext cx="457200" cy="585787"/>
          </a:xfrm>
          <a:prstGeom prst="rect">
            <a:avLst/>
          </a:prstGeom>
        </p:spPr>
        <p:txBody>
          <a:bodyPr anchor="ctr"/>
          <a:lstStyle/>
          <a:p>
            <a:pPr algn="r">
              <a:defRPr/>
            </a:pPr>
            <a:r>
              <a:rPr lang="en-US" sz="8000" dirty="0">
                <a:solidFill>
                  <a:prstClr val="black"/>
                </a:solidFill>
                <a:cs typeface="Arial" charset="0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046562" y="3429000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91" y="982132"/>
            <a:ext cx="6972299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971552" y="3639312"/>
            <a:ext cx="7207251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2" y="4529667"/>
            <a:ext cx="7207251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966B2-A30C-4CF8-90C8-909E8696B752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9BBB4-E2AF-40A4-B1B4-843C14B10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22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046562" y="3429000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982132"/>
            <a:ext cx="7207250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971552" y="3630168"/>
            <a:ext cx="7207251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74" y="4470462"/>
            <a:ext cx="7207253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EA5FB-01F1-4156-9739-CE931AC723B6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AC6C4-A858-4451-BB5A-BF89C5573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431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046562" y="2420938"/>
            <a:ext cx="705564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EB507-65D0-4EF7-84AB-37DFFB8CB088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31681-B878-4F4A-BEBD-B2A4A85D01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775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664845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9549" y="982136"/>
            <a:ext cx="1418171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80" y="982132"/>
            <a:ext cx="5574769" cy="48937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85745-0192-45CE-9C15-552C2EAB538F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F0315-542D-44D3-A366-2D1FA4F925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2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1" y="63"/>
            <a:ext cx="9141619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71550" y="982726"/>
            <a:ext cx="72009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71550" y="2557526"/>
            <a:ext cx="72009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7956" y="5969000"/>
            <a:ext cx="12001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F18D6017-8A89-4E93-BAED-35EC75A0B100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71551" y="5969000"/>
            <a:ext cx="5479256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5257" y="5969000"/>
            <a:ext cx="407194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AC4C9DEF-A7AE-438D-B429-CBFBDBFEBA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25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 txBox="1">
            <a:spLocks/>
          </p:cNvSpPr>
          <p:nvPr/>
        </p:nvSpPr>
        <p:spPr bwMode="auto">
          <a:xfrm>
            <a:off x="756078" y="493713"/>
            <a:ext cx="766881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2C2CB2"/>
                </a:solidFill>
                <a:cs typeface="Arial" charset="0"/>
              </a:rPr>
              <a:t>Прием "Удивляй" </a:t>
            </a:r>
            <a:r>
              <a:rPr lang="ru-RU" sz="3600" b="1" dirty="0">
                <a:solidFill>
                  <a:srgbClr val="2C2CB2"/>
                </a:solidFill>
                <a:cs typeface="Arial" charset="0"/>
              </a:rPr>
              <a:t>как инструмент развития креативного мышления</a:t>
            </a:r>
            <a:endParaRPr lang="be-BY" sz="3600" dirty="0">
              <a:solidFill>
                <a:srgbClr val="2C2CB2"/>
              </a:solidFill>
              <a:cs typeface="Arial" charset="0"/>
            </a:endParaRPr>
          </a:p>
        </p:txBody>
      </p:sp>
      <p:pic>
        <p:nvPicPr>
          <p:cNvPr id="20482" name="Рисунок 5"/>
          <p:cNvPicPr>
            <a:picLocks noChangeAspect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714375" y="2492375"/>
            <a:ext cx="1706166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6"/>
          <p:cNvPicPr>
            <a:picLocks noChangeAspect="1"/>
          </p:cNvPicPr>
          <p:nvPr/>
        </p:nvPicPr>
        <p:blipFill>
          <a:blip r:embed="rId3"/>
          <a:srcRect t="50197" r="52129" b="-197"/>
          <a:stretch>
            <a:fillRect/>
          </a:stretch>
        </p:blipFill>
        <p:spPr bwMode="auto">
          <a:xfrm>
            <a:off x="6762780" y="2997261"/>
            <a:ext cx="1662113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7046" y="2316163"/>
            <a:ext cx="1921669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/>
          <p:cNvPicPr>
            <a:picLocks noChangeAspect="1"/>
          </p:cNvPicPr>
          <p:nvPr/>
        </p:nvPicPr>
        <p:blipFill>
          <a:blip r:embed="rId2"/>
          <a:srcRect l="51643" b="50000"/>
          <a:stretch>
            <a:fillRect/>
          </a:stretch>
        </p:blipFill>
        <p:spPr bwMode="auto">
          <a:xfrm>
            <a:off x="2588419" y="2997261"/>
            <a:ext cx="1650206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Прямоугольник 1"/>
          <p:cNvSpPr>
            <a:spLocks noChangeArrowheads="1"/>
          </p:cNvSpPr>
          <p:nvPr/>
        </p:nvSpPr>
        <p:spPr bwMode="auto">
          <a:xfrm>
            <a:off x="1407075" y="3829607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87" name="Прямоугольник 7"/>
          <p:cNvSpPr>
            <a:spLocks noChangeArrowheads="1"/>
          </p:cNvSpPr>
          <p:nvPr/>
        </p:nvSpPr>
        <p:spPr bwMode="auto">
          <a:xfrm>
            <a:off x="3203368" y="4445247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08899" y="3624270"/>
            <a:ext cx="2458640" cy="835025"/>
          </a:xfrm>
          <a:custGeom>
            <a:avLst/>
            <a:gdLst>
              <a:gd name="connsiteX0" fmla="*/ 0 w 2345362"/>
              <a:gd name="connsiteY0" fmla="*/ 168022 h 1008112"/>
              <a:gd name="connsiteX1" fmla="*/ 168022 w 2345362"/>
              <a:gd name="connsiteY1" fmla="*/ 0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0 w 2345362"/>
              <a:gd name="connsiteY8" fmla="*/ 168022 h 1008112"/>
              <a:gd name="connsiteX0" fmla="*/ 0 w 2345362"/>
              <a:gd name="connsiteY0" fmla="*/ 168022 h 1008112"/>
              <a:gd name="connsiteX1" fmla="*/ 376252 w 2345362"/>
              <a:gd name="connsiteY1" fmla="*/ 36214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0 w 2345362"/>
              <a:gd name="connsiteY8" fmla="*/ 168022 h 1008112"/>
              <a:gd name="connsiteX0" fmla="*/ 45268 w 2345362"/>
              <a:gd name="connsiteY0" fmla="*/ 231396 h 1008112"/>
              <a:gd name="connsiteX1" fmla="*/ 376252 w 2345362"/>
              <a:gd name="connsiteY1" fmla="*/ 36214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45268 w 2345362"/>
              <a:gd name="connsiteY8" fmla="*/ 231396 h 1008112"/>
              <a:gd name="connsiteX0" fmla="*/ 45268 w 2526431"/>
              <a:gd name="connsiteY0" fmla="*/ 231396 h 1008112"/>
              <a:gd name="connsiteX1" fmla="*/ 376252 w 2526431"/>
              <a:gd name="connsiteY1" fmla="*/ 36214 h 1008112"/>
              <a:gd name="connsiteX2" fmla="*/ 2177340 w 2526431"/>
              <a:gd name="connsiteY2" fmla="*/ 0 h 1008112"/>
              <a:gd name="connsiteX3" fmla="*/ 2526431 w 2526431"/>
              <a:gd name="connsiteY3" fmla="*/ 312877 h 1008112"/>
              <a:gd name="connsiteX4" fmla="*/ 2345362 w 2526431"/>
              <a:gd name="connsiteY4" fmla="*/ 840090 h 1008112"/>
              <a:gd name="connsiteX5" fmla="*/ 2177340 w 2526431"/>
              <a:gd name="connsiteY5" fmla="*/ 1008112 h 1008112"/>
              <a:gd name="connsiteX6" fmla="*/ 168022 w 2526431"/>
              <a:gd name="connsiteY6" fmla="*/ 1008112 h 1008112"/>
              <a:gd name="connsiteX7" fmla="*/ 0 w 2526431"/>
              <a:gd name="connsiteY7" fmla="*/ 840090 h 1008112"/>
              <a:gd name="connsiteX8" fmla="*/ 45268 w 2526431"/>
              <a:gd name="connsiteY8" fmla="*/ 231396 h 1008112"/>
              <a:gd name="connsiteX0" fmla="*/ 45268 w 2589805"/>
              <a:gd name="connsiteY0" fmla="*/ 231396 h 1008112"/>
              <a:gd name="connsiteX1" fmla="*/ 376252 w 2589805"/>
              <a:gd name="connsiteY1" fmla="*/ 36214 h 1008112"/>
              <a:gd name="connsiteX2" fmla="*/ 2177340 w 2589805"/>
              <a:gd name="connsiteY2" fmla="*/ 0 h 1008112"/>
              <a:gd name="connsiteX3" fmla="*/ 2589805 w 2589805"/>
              <a:gd name="connsiteY3" fmla="*/ 213289 h 1008112"/>
              <a:gd name="connsiteX4" fmla="*/ 2345362 w 2589805"/>
              <a:gd name="connsiteY4" fmla="*/ 840090 h 1008112"/>
              <a:gd name="connsiteX5" fmla="*/ 2177340 w 2589805"/>
              <a:gd name="connsiteY5" fmla="*/ 1008112 h 1008112"/>
              <a:gd name="connsiteX6" fmla="*/ 168022 w 2589805"/>
              <a:gd name="connsiteY6" fmla="*/ 1008112 h 1008112"/>
              <a:gd name="connsiteX7" fmla="*/ 0 w 2589805"/>
              <a:gd name="connsiteY7" fmla="*/ 840090 h 1008112"/>
              <a:gd name="connsiteX8" fmla="*/ 45268 w 2589805"/>
              <a:gd name="connsiteY8" fmla="*/ 231396 h 1008112"/>
              <a:gd name="connsiteX0" fmla="*/ 45268 w 2624700"/>
              <a:gd name="connsiteY0" fmla="*/ 231396 h 1008112"/>
              <a:gd name="connsiteX1" fmla="*/ 376252 w 2624700"/>
              <a:gd name="connsiteY1" fmla="*/ 36214 h 1008112"/>
              <a:gd name="connsiteX2" fmla="*/ 2177340 w 2624700"/>
              <a:gd name="connsiteY2" fmla="*/ 0 h 1008112"/>
              <a:gd name="connsiteX3" fmla="*/ 2589805 w 2624700"/>
              <a:gd name="connsiteY3" fmla="*/ 213289 h 1008112"/>
              <a:gd name="connsiteX4" fmla="*/ 2345362 w 2624700"/>
              <a:gd name="connsiteY4" fmla="*/ 840090 h 1008112"/>
              <a:gd name="connsiteX5" fmla="*/ 2177340 w 2624700"/>
              <a:gd name="connsiteY5" fmla="*/ 1008112 h 1008112"/>
              <a:gd name="connsiteX6" fmla="*/ 168022 w 2624700"/>
              <a:gd name="connsiteY6" fmla="*/ 1008112 h 1008112"/>
              <a:gd name="connsiteX7" fmla="*/ 0 w 2624700"/>
              <a:gd name="connsiteY7" fmla="*/ 840090 h 1008112"/>
              <a:gd name="connsiteX8" fmla="*/ 45268 w 2624700"/>
              <a:gd name="connsiteY8" fmla="*/ 231396 h 1008112"/>
              <a:gd name="connsiteX0" fmla="*/ 45268 w 2736731"/>
              <a:gd name="connsiteY0" fmla="*/ 231396 h 1008112"/>
              <a:gd name="connsiteX1" fmla="*/ 376252 w 2736731"/>
              <a:gd name="connsiteY1" fmla="*/ 36214 h 1008112"/>
              <a:gd name="connsiteX2" fmla="*/ 2177340 w 2736731"/>
              <a:gd name="connsiteY2" fmla="*/ 0 h 1008112"/>
              <a:gd name="connsiteX3" fmla="*/ 2589805 w 2736731"/>
              <a:gd name="connsiteY3" fmla="*/ 213289 h 1008112"/>
              <a:gd name="connsiteX4" fmla="*/ 2698448 w 2736731"/>
              <a:gd name="connsiteY4" fmla="*/ 876304 h 1008112"/>
              <a:gd name="connsiteX5" fmla="*/ 2177340 w 2736731"/>
              <a:gd name="connsiteY5" fmla="*/ 1008112 h 1008112"/>
              <a:gd name="connsiteX6" fmla="*/ 168022 w 2736731"/>
              <a:gd name="connsiteY6" fmla="*/ 1008112 h 1008112"/>
              <a:gd name="connsiteX7" fmla="*/ 0 w 2736731"/>
              <a:gd name="connsiteY7" fmla="*/ 840090 h 1008112"/>
              <a:gd name="connsiteX8" fmla="*/ 45268 w 2736731"/>
              <a:gd name="connsiteY8" fmla="*/ 231396 h 1008112"/>
              <a:gd name="connsiteX0" fmla="*/ 0 w 2935906"/>
              <a:gd name="connsiteY0" fmla="*/ 303824 h 1008112"/>
              <a:gd name="connsiteX1" fmla="*/ 575427 w 2935906"/>
              <a:gd name="connsiteY1" fmla="*/ 36214 h 1008112"/>
              <a:gd name="connsiteX2" fmla="*/ 2376515 w 2935906"/>
              <a:gd name="connsiteY2" fmla="*/ 0 h 1008112"/>
              <a:gd name="connsiteX3" fmla="*/ 2788980 w 2935906"/>
              <a:gd name="connsiteY3" fmla="*/ 213289 h 1008112"/>
              <a:gd name="connsiteX4" fmla="*/ 2897623 w 2935906"/>
              <a:gd name="connsiteY4" fmla="*/ 876304 h 1008112"/>
              <a:gd name="connsiteX5" fmla="*/ 2376515 w 2935906"/>
              <a:gd name="connsiteY5" fmla="*/ 1008112 h 1008112"/>
              <a:gd name="connsiteX6" fmla="*/ 367197 w 2935906"/>
              <a:gd name="connsiteY6" fmla="*/ 1008112 h 1008112"/>
              <a:gd name="connsiteX7" fmla="*/ 199175 w 2935906"/>
              <a:gd name="connsiteY7" fmla="*/ 840090 h 1008112"/>
              <a:gd name="connsiteX8" fmla="*/ 0 w 2935906"/>
              <a:gd name="connsiteY8" fmla="*/ 303824 h 1008112"/>
              <a:gd name="connsiteX0" fmla="*/ 26613 w 2962519"/>
              <a:gd name="connsiteY0" fmla="*/ 303824 h 1008112"/>
              <a:gd name="connsiteX1" fmla="*/ 602040 w 2962519"/>
              <a:gd name="connsiteY1" fmla="*/ 36214 h 1008112"/>
              <a:gd name="connsiteX2" fmla="*/ 2403128 w 2962519"/>
              <a:gd name="connsiteY2" fmla="*/ 0 h 1008112"/>
              <a:gd name="connsiteX3" fmla="*/ 2815593 w 2962519"/>
              <a:gd name="connsiteY3" fmla="*/ 213289 h 1008112"/>
              <a:gd name="connsiteX4" fmla="*/ 2924236 w 2962519"/>
              <a:gd name="connsiteY4" fmla="*/ 876304 h 1008112"/>
              <a:gd name="connsiteX5" fmla="*/ 2403128 w 2962519"/>
              <a:gd name="connsiteY5" fmla="*/ 1008112 h 1008112"/>
              <a:gd name="connsiteX6" fmla="*/ 393810 w 2962519"/>
              <a:gd name="connsiteY6" fmla="*/ 1008112 h 1008112"/>
              <a:gd name="connsiteX7" fmla="*/ 225788 w 2962519"/>
              <a:gd name="connsiteY7" fmla="*/ 840090 h 1008112"/>
              <a:gd name="connsiteX8" fmla="*/ 26613 w 2962519"/>
              <a:gd name="connsiteY8" fmla="*/ 303824 h 1008112"/>
              <a:gd name="connsiteX0" fmla="*/ 240250 w 3176156"/>
              <a:gd name="connsiteY0" fmla="*/ 303824 h 1008112"/>
              <a:gd name="connsiteX1" fmla="*/ 815677 w 3176156"/>
              <a:gd name="connsiteY1" fmla="*/ 36214 h 1008112"/>
              <a:gd name="connsiteX2" fmla="*/ 2616765 w 3176156"/>
              <a:gd name="connsiteY2" fmla="*/ 0 h 1008112"/>
              <a:gd name="connsiteX3" fmla="*/ 3029230 w 3176156"/>
              <a:gd name="connsiteY3" fmla="*/ 213289 h 1008112"/>
              <a:gd name="connsiteX4" fmla="*/ 3137873 w 3176156"/>
              <a:gd name="connsiteY4" fmla="*/ 876304 h 1008112"/>
              <a:gd name="connsiteX5" fmla="*/ 2616765 w 3176156"/>
              <a:gd name="connsiteY5" fmla="*/ 1008112 h 1008112"/>
              <a:gd name="connsiteX6" fmla="*/ 607447 w 3176156"/>
              <a:gd name="connsiteY6" fmla="*/ 1008112 h 1008112"/>
              <a:gd name="connsiteX7" fmla="*/ 13912 w 3176156"/>
              <a:gd name="connsiteY7" fmla="*/ 867250 h 1008112"/>
              <a:gd name="connsiteX8" fmla="*/ 240250 w 3176156"/>
              <a:gd name="connsiteY8" fmla="*/ 303824 h 1008112"/>
              <a:gd name="connsiteX0" fmla="*/ 83219 w 3209248"/>
              <a:gd name="connsiteY0" fmla="*/ 258556 h 1008112"/>
              <a:gd name="connsiteX1" fmla="*/ 848769 w 3209248"/>
              <a:gd name="connsiteY1" fmla="*/ 36214 h 1008112"/>
              <a:gd name="connsiteX2" fmla="*/ 2649857 w 3209248"/>
              <a:gd name="connsiteY2" fmla="*/ 0 h 1008112"/>
              <a:gd name="connsiteX3" fmla="*/ 3062322 w 3209248"/>
              <a:gd name="connsiteY3" fmla="*/ 213289 h 1008112"/>
              <a:gd name="connsiteX4" fmla="*/ 3170965 w 3209248"/>
              <a:gd name="connsiteY4" fmla="*/ 876304 h 1008112"/>
              <a:gd name="connsiteX5" fmla="*/ 2649857 w 3209248"/>
              <a:gd name="connsiteY5" fmla="*/ 1008112 h 1008112"/>
              <a:gd name="connsiteX6" fmla="*/ 640539 w 3209248"/>
              <a:gd name="connsiteY6" fmla="*/ 1008112 h 1008112"/>
              <a:gd name="connsiteX7" fmla="*/ 47004 w 3209248"/>
              <a:gd name="connsiteY7" fmla="*/ 867250 h 1008112"/>
              <a:gd name="connsiteX8" fmla="*/ 83219 w 3209248"/>
              <a:gd name="connsiteY8" fmla="*/ 258556 h 1008112"/>
              <a:gd name="connsiteX0" fmla="*/ 83219 w 3209248"/>
              <a:gd name="connsiteY0" fmla="*/ 258556 h 1008112"/>
              <a:gd name="connsiteX1" fmla="*/ 776341 w 3209248"/>
              <a:gd name="connsiteY1" fmla="*/ 27161 h 1008112"/>
              <a:gd name="connsiteX2" fmla="*/ 2649857 w 3209248"/>
              <a:gd name="connsiteY2" fmla="*/ 0 h 1008112"/>
              <a:gd name="connsiteX3" fmla="*/ 3062322 w 3209248"/>
              <a:gd name="connsiteY3" fmla="*/ 213289 h 1008112"/>
              <a:gd name="connsiteX4" fmla="*/ 3170965 w 3209248"/>
              <a:gd name="connsiteY4" fmla="*/ 876304 h 1008112"/>
              <a:gd name="connsiteX5" fmla="*/ 2649857 w 3209248"/>
              <a:gd name="connsiteY5" fmla="*/ 1008112 h 1008112"/>
              <a:gd name="connsiteX6" fmla="*/ 640539 w 3209248"/>
              <a:gd name="connsiteY6" fmla="*/ 1008112 h 1008112"/>
              <a:gd name="connsiteX7" fmla="*/ 47004 w 3209248"/>
              <a:gd name="connsiteY7" fmla="*/ 867250 h 1008112"/>
              <a:gd name="connsiteX8" fmla="*/ 83219 w 3209248"/>
              <a:gd name="connsiteY8" fmla="*/ 258556 h 1008112"/>
              <a:gd name="connsiteX0" fmla="*/ 83219 w 3209248"/>
              <a:gd name="connsiteY0" fmla="*/ 258556 h 1008112"/>
              <a:gd name="connsiteX1" fmla="*/ 228414 w 3209248"/>
              <a:gd name="connsiteY1" fmla="*/ 101011 h 1008112"/>
              <a:gd name="connsiteX2" fmla="*/ 776341 w 3209248"/>
              <a:gd name="connsiteY2" fmla="*/ 27161 h 1008112"/>
              <a:gd name="connsiteX3" fmla="*/ 2649857 w 3209248"/>
              <a:gd name="connsiteY3" fmla="*/ 0 h 1008112"/>
              <a:gd name="connsiteX4" fmla="*/ 3062322 w 3209248"/>
              <a:gd name="connsiteY4" fmla="*/ 213289 h 1008112"/>
              <a:gd name="connsiteX5" fmla="*/ 3170965 w 3209248"/>
              <a:gd name="connsiteY5" fmla="*/ 876304 h 1008112"/>
              <a:gd name="connsiteX6" fmla="*/ 2649857 w 3209248"/>
              <a:gd name="connsiteY6" fmla="*/ 1008112 h 1008112"/>
              <a:gd name="connsiteX7" fmla="*/ 640539 w 3209248"/>
              <a:gd name="connsiteY7" fmla="*/ 1008112 h 1008112"/>
              <a:gd name="connsiteX8" fmla="*/ 47004 w 3209248"/>
              <a:gd name="connsiteY8" fmla="*/ 867250 h 1008112"/>
              <a:gd name="connsiteX9" fmla="*/ 83219 w 3209248"/>
              <a:gd name="connsiteY9" fmla="*/ 258556 h 1008112"/>
              <a:gd name="connsiteX0" fmla="*/ 83219 w 3202841"/>
              <a:gd name="connsiteY0" fmla="*/ 258556 h 1008112"/>
              <a:gd name="connsiteX1" fmla="*/ 228414 w 3202841"/>
              <a:gd name="connsiteY1" fmla="*/ 101011 h 1008112"/>
              <a:gd name="connsiteX2" fmla="*/ 776341 w 3202841"/>
              <a:gd name="connsiteY2" fmla="*/ 27161 h 1008112"/>
              <a:gd name="connsiteX3" fmla="*/ 2649857 w 3202841"/>
              <a:gd name="connsiteY3" fmla="*/ 0 h 1008112"/>
              <a:gd name="connsiteX4" fmla="*/ 3062322 w 3202841"/>
              <a:gd name="connsiteY4" fmla="*/ 213289 h 1008112"/>
              <a:gd name="connsiteX5" fmla="*/ 3152683 w 3202841"/>
              <a:gd name="connsiteY5" fmla="*/ 291134 h 1008112"/>
              <a:gd name="connsiteX6" fmla="*/ 3170965 w 3202841"/>
              <a:gd name="connsiteY6" fmla="*/ 876304 h 1008112"/>
              <a:gd name="connsiteX7" fmla="*/ 2649857 w 3202841"/>
              <a:gd name="connsiteY7" fmla="*/ 1008112 h 1008112"/>
              <a:gd name="connsiteX8" fmla="*/ 640539 w 3202841"/>
              <a:gd name="connsiteY8" fmla="*/ 1008112 h 1008112"/>
              <a:gd name="connsiteX9" fmla="*/ 47004 w 3202841"/>
              <a:gd name="connsiteY9" fmla="*/ 867250 h 1008112"/>
              <a:gd name="connsiteX10" fmla="*/ 83219 w 3202841"/>
              <a:gd name="connsiteY10" fmla="*/ 258556 h 1008112"/>
              <a:gd name="connsiteX0" fmla="*/ 83219 w 3226692"/>
              <a:gd name="connsiteY0" fmla="*/ 258556 h 1008112"/>
              <a:gd name="connsiteX1" fmla="*/ 228414 w 3226692"/>
              <a:gd name="connsiteY1" fmla="*/ 101011 h 1008112"/>
              <a:gd name="connsiteX2" fmla="*/ 776341 w 3226692"/>
              <a:gd name="connsiteY2" fmla="*/ 27161 h 1008112"/>
              <a:gd name="connsiteX3" fmla="*/ 2649857 w 3226692"/>
              <a:gd name="connsiteY3" fmla="*/ 0 h 1008112"/>
              <a:gd name="connsiteX4" fmla="*/ 3062322 w 3226692"/>
              <a:gd name="connsiteY4" fmla="*/ 213289 h 1008112"/>
              <a:gd name="connsiteX5" fmla="*/ 3152683 w 3226692"/>
              <a:gd name="connsiteY5" fmla="*/ 291134 h 1008112"/>
              <a:gd name="connsiteX6" fmla="*/ 3170965 w 3226692"/>
              <a:gd name="connsiteY6" fmla="*/ 876304 h 1008112"/>
              <a:gd name="connsiteX7" fmla="*/ 2649857 w 3226692"/>
              <a:gd name="connsiteY7" fmla="*/ 1008112 h 1008112"/>
              <a:gd name="connsiteX8" fmla="*/ 640539 w 3226692"/>
              <a:gd name="connsiteY8" fmla="*/ 1008112 h 1008112"/>
              <a:gd name="connsiteX9" fmla="*/ 47004 w 3226692"/>
              <a:gd name="connsiteY9" fmla="*/ 867250 h 1008112"/>
              <a:gd name="connsiteX10" fmla="*/ 83219 w 3226692"/>
              <a:gd name="connsiteY10" fmla="*/ 258556 h 1008112"/>
              <a:gd name="connsiteX0" fmla="*/ 83219 w 3226692"/>
              <a:gd name="connsiteY0" fmla="*/ 272060 h 1021616"/>
              <a:gd name="connsiteX1" fmla="*/ 228414 w 3226692"/>
              <a:gd name="connsiteY1" fmla="*/ 114515 h 1021616"/>
              <a:gd name="connsiteX2" fmla="*/ 776341 w 3226692"/>
              <a:gd name="connsiteY2" fmla="*/ 40665 h 1021616"/>
              <a:gd name="connsiteX3" fmla="*/ 1314830 w 3226692"/>
              <a:gd name="connsiteY3" fmla="*/ 23981 h 1021616"/>
              <a:gd name="connsiteX4" fmla="*/ 2649857 w 3226692"/>
              <a:gd name="connsiteY4" fmla="*/ 13504 h 1021616"/>
              <a:gd name="connsiteX5" fmla="*/ 3062322 w 3226692"/>
              <a:gd name="connsiteY5" fmla="*/ 226793 h 1021616"/>
              <a:gd name="connsiteX6" fmla="*/ 3152683 w 3226692"/>
              <a:gd name="connsiteY6" fmla="*/ 304638 h 1021616"/>
              <a:gd name="connsiteX7" fmla="*/ 3170965 w 3226692"/>
              <a:gd name="connsiteY7" fmla="*/ 889808 h 1021616"/>
              <a:gd name="connsiteX8" fmla="*/ 2649857 w 3226692"/>
              <a:gd name="connsiteY8" fmla="*/ 1021616 h 1021616"/>
              <a:gd name="connsiteX9" fmla="*/ 640539 w 3226692"/>
              <a:gd name="connsiteY9" fmla="*/ 1021616 h 1021616"/>
              <a:gd name="connsiteX10" fmla="*/ 47004 w 3226692"/>
              <a:gd name="connsiteY10" fmla="*/ 880754 h 1021616"/>
              <a:gd name="connsiteX11" fmla="*/ 83219 w 3226692"/>
              <a:gd name="connsiteY11" fmla="*/ 272060 h 1021616"/>
              <a:gd name="connsiteX0" fmla="*/ 83219 w 3226692"/>
              <a:gd name="connsiteY0" fmla="*/ 272060 h 1021616"/>
              <a:gd name="connsiteX1" fmla="*/ 228414 w 3226692"/>
              <a:gd name="connsiteY1" fmla="*/ 114515 h 1021616"/>
              <a:gd name="connsiteX2" fmla="*/ 521575 w 3226692"/>
              <a:gd name="connsiteY2" fmla="*/ 4636 h 1021616"/>
              <a:gd name="connsiteX3" fmla="*/ 776341 w 3226692"/>
              <a:gd name="connsiteY3" fmla="*/ 40665 h 1021616"/>
              <a:gd name="connsiteX4" fmla="*/ 1314830 w 3226692"/>
              <a:gd name="connsiteY4" fmla="*/ 23981 h 1021616"/>
              <a:gd name="connsiteX5" fmla="*/ 2649857 w 3226692"/>
              <a:gd name="connsiteY5" fmla="*/ 13504 h 1021616"/>
              <a:gd name="connsiteX6" fmla="*/ 3062322 w 3226692"/>
              <a:gd name="connsiteY6" fmla="*/ 226793 h 1021616"/>
              <a:gd name="connsiteX7" fmla="*/ 3152683 w 3226692"/>
              <a:gd name="connsiteY7" fmla="*/ 304638 h 1021616"/>
              <a:gd name="connsiteX8" fmla="*/ 3170965 w 3226692"/>
              <a:gd name="connsiteY8" fmla="*/ 889808 h 1021616"/>
              <a:gd name="connsiteX9" fmla="*/ 2649857 w 3226692"/>
              <a:gd name="connsiteY9" fmla="*/ 1021616 h 1021616"/>
              <a:gd name="connsiteX10" fmla="*/ 640539 w 3226692"/>
              <a:gd name="connsiteY10" fmla="*/ 1021616 h 1021616"/>
              <a:gd name="connsiteX11" fmla="*/ 47004 w 3226692"/>
              <a:gd name="connsiteY11" fmla="*/ 880754 h 1021616"/>
              <a:gd name="connsiteX12" fmla="*/ 83219 w 3226692"/>
              <a:gd name="connsiteY12" fmla="*/ 272060 h 1021616"/>
              <a:gd name="connsiteX0" fmla="*/ 83219 w 3226692"/>
              <a:gd name="connsiteY0" fmla="*/ 298611 h 1048167"/>
              <a:gd name="connsiteX1" fmla="*/ 228414 w 3226692"/>
              <a:gd name="connsiteY1" fmla="*/ 141066 h 1048167"/>
              <a:gd name="connsiteX2" fmla="*/ 521575 w 3226692"/>
              <a:gd name="connsiteY2" fmla="*/ 31187 h 1048167"/>
              <a:gd name="connsiteX3" fmla="*/ 767464 w 3226692"/>
              <a:gd name="connsiteY3" fmla="*/ 424 h 1048167"/>
              <a:gd name="connsiteX4" fmla="*/ 1314830 w 3226692"/>
              <a:gd name="connsiteY4" fmla="*/ 50532 h 1048167"/>
              <a:gd name="connsiteX5" fmla="*/ 2649857 w 3226692"/>
              <a:gd name="connsiteY5" fmla="*/ 40055 h 1048167"/>
              <a:gd name="connsiteX6" fmla="*/ 3062322 w 3226692"/>
              <a:gd name="connsiteY6" fmla="*/ 253344 h 1048167"/>
              <a:gd name="connsiteX7" fmla="*/ 3152683 w 3226692"/>
              <a:gd name="connsiteY7" fmla="*/ 331189 h 1048167"/>
              <a:gd name="connsiteX8" fmla="*/ 3170965 w 3226692"/>
              <a:gd name="connsiteY8" fmla="*/ 916359 h 1048167"/>
              <a:gd name="connsiteX9" fmla="*/ 2649857 w 3226692"/>
              <a:gd name="connsiteY9" fmla="*/ 1048167 h 1048167"/>
              <a:gd name="connsiteX10" fmla="*/ 640539 w 3226692"/>
              <a:gd name="connsiteY10" fmla="*/ 1048167 h 1048167"/>
              <a:gd name="connsiteX11" fmla="*/ 47004 w 3226692"/>
              <a:gd name="connsiteY11" fmla="*/ 907305 h 1048167"/>
              <a:gd name="connsiteX12" fmla="*/ 83219 w 3226692"/>
              <a:gd name="connsiteY12" fmla="*/ 298611 h 1048167"/>
              <a:gd name="connsiteX0" fmla="*/ 83219 w 3226692"/>
              <a:gd name="connsiteY0" fmla="*/ 298684 h 1048240"/>
              <a:gd name="connsiteX1" fmla="*/ 228414 w 3226692"/>
              <a:gd name="connsiteY1" fmla="*/ 141139 h 1048240"/>
              <a:gd name="connsiteX2" fmla="*/ 521575 w 3226692"/>
              <a:gd name="connsiteY2" fmla="*/ 31260 h 1048240"/>
              <a:gd name="connsiteX3" fmla="*/ 767464 w 3226692"/>
              <a:gd name="connsiteY3" fmla="*/ 497 h 1048240"/>
              <a:gd name="connsiteX4" fmla="*/ 1314830 w 3226692"/>
              <a:gd name="connsiteY4" fmla="*/ 50605 h 1048240"/>
              <a:gd name="connsiteX5" fmla="*/ 2066290 w 3226692"/>
              <a:gd name="connsiteY5" fmla="*/ 75788 h 1048240"/>
              <a:gd name="connsiteX6" fmla="*/ 2649857 w 3226692"/>
              <a:gd name="connsiteY6" fmla="*/ 40128 h 1048240"/>
              <a:gd name="connsiteX7" fmla="*/ 3062322 w 3226692"/>
              <a:gd name="connsiteY7" fmla="*/ 253417 h 1048240"/>
              <a:gd name="connsiteX8" fmla="*/ 3152683 w 3226692"/>
              <a:gd name="connsiteY8" fmla="*/ 331262 h 1048240"/>
              <a:gd name="connsiteX9" fmla="*/ 3170965 w 3226692"/>
              <a:gd name="connsiteY9" fmla="*/ 916432 h 1048240"/>
              <a:gd name="connsiteX10" fmla="*/ 2649857 w 3226692"/>
              <a:gd name="connsiteY10" fmla="*/ 1048240 h 1048240"/>
              <a:gd name="connsiteX11" fmla="*/ 640539 w 3226692"/>
              <a:gd name="connsiteY11" fmla="*/ 1048240 h 1048240"/>
              <a:gd name="connsiteX12" fmla="*/ 47004 w 3226692"/>
              <a:gd name="connsiteY12" fmla="*/ 907378 h 1048240"/>
              <a:gd name="connsiteX13" fmla="*/ 83219 w 3226692"/>
              <a:gd name="connsiteY13" fmla="*/ 298684 h 1048240"/>
              <a:gd name="connsiteX0" fmla="*/ 83219 w 3226692"/>
              <a:gd name="connsiteY0" fmla="*/ 298684 h 1048240"/>
              <a:gd name="connsiteX1" fmla="*/ 228414 w 3226692"/>
              <a:gd name="connsiteY1" fmla="*/ 141139 h 1048240"/>
              <a:gd name="connsiteX2" fmla="*/ 521575 w 3226692"/>
              <a:gd name="connsiteY2" fmla="*/ 31260 h 1048240"/>
              <a:gd name="connsiteX3" fmla="*/ 767464 w 3226692"/>
              <a:gd name="connsiteY3" fmla="*/ 497 h 1048240"/>
              <a:gd name="connsiteX4" fmla="*/ 1314830 w 3226692"/>
              <a:gd name="connsiteY4" fmla="*/ 50605 h 1048240"/>
              <a:gd name="connsiteX5" fmla="*/ 2066290 w 3226692"/>
              <a:gd name="connsiteY5" fmla="*/ 75788 h 1048240"/>
              <a:gd name="connsiteX6" fmla="*/ 2649857 w 3226692"/>
              <a:gd name="connsiteY6" fmla="*/ 40128 h 1048240"/>
              <a:gd name="connsiteX7" fmla="*/ 3142221 w 3226692"/>
              <a:gd name="connsiteY7" fmla="*/ 186626 h 1048240"/>
              <a:gd name="connsiteX8" fmla="*/ 3152683 w 3226692"/>
              <a:gd name="connsiteY8" fmla="*/ 331262 h 1048240"/>
              <a:gd name="connsiteX9" fmla="*/ 3170965 w 3226692"/>
              <a:gd name="connsiteY9" fmla="*/ 916432 h 1048240"/>
              <a:gd name="connsiteX10" fmla="*/ 2649857 w 3226692"/>
              <a:gd name="connsiteY10" fmla="*/ 1048240 h 1048240"/>
              <a:gd name="connsiteX11" fmla="*/ 640539 w 3226692"/>
              <a:gd name="connsiteY11" fmla="*/ 1048240 h 1048240"/>
              <a:gd name="connsiteX12" fmla="*/ 47004 w 3226692"/>
              <a:gd name="connsiteY12" fmla="*/ 907378 h 1048240"/>
              <a:gd name="connsiteX13" fmla="*/ 83219 w 3226692"/>
              <a:gd name="connsiteY13" fmla="*/ 298684 h 1048240"/>
              <a:gd name="connsiteX0" fmla="*/ 83219 w 3277199"/>
              <a:gd name="connsiteY0" fmla="*/ 298684 h 1048240"/>
              <a:gd name="connsiteX1" fmla="*/ 228414 w 3277199"/>
              <a:gd name="connsiteY1" fmla="*/ 141139 h 1048240"/>
              <a:gd name="connsiteX2" fmla="*/ 521575 w 3277199"/>
              <a:gd name="connsiteY2" fmla="*/ 31260 h 1048240"/>
              <a:gd name="connsiteX3" fmla="*/ 767464 w 3277199"/>
              <a:gd name="connsiteY3" fmla="*/ 497 h 1048240"/>
              <a:gd name="connsiteX4" fmla="*/ 1314830 w 3277199"/>
              <a:gd name="connsiteY4" fmla="*/ 50605 h 1048240"/>
              <a:gd name="connsiteX5" fmla="*/ 2066290 w 3277199"/>
              <a:gd name="connsiteY5" fmla="*/ 75788 h 1048240"/>
              <a:gd name="connsiteX6" fmla="*/ 2649857 w 3277199"/>
              <a:gd name="connsiteY6" fmla="*/ 40128 h 1048240"/>
              <a:gd name="connsiteX7" fmla="*/ 3142221 w 3277199"/>
              <a:gd name="connsiteY7" fmla="*/ 186626 h 1048240"/>
              <a:gd name="connsiteX8" fmla="*/ 3232582 w 3277199"/>
              <a:gd name="connsiteY8" fmla="*/ 331262 h 1048240"/>
              <a:gd name="connsiteX9" fmla="*/ 3170965 w 3277199"/>
              <a:gd name="connsiteY9" fmla="*/ 916432 h 1048240"/>
              <a:gd name="connsiteX10" fmla="*/ 2649857 w 3277199"/>
              <a:gd name="connsiteY10" fmla="*/ 1048240 h 1048240"/>
              <a:gd name="connsiteX11" fmla="*/ 640539 w 3277199"/>
              <a:gd name="connsiteY11" fmla="*/ 1048240 h 1048240"/>
              <a:gd name="connsiteX12" fmla="*/ 47004 w 3277199"/>
              <a:gd name="connsiteY12" fmla="*/ 907378 h 1048240"/>
              <a:gd name="connsiteX13" fmla="*/ 83219 w 3277199"/>
              <a:gd name="connsiteY13" fmla="*/ 298684 h 104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77199" h="1048240">
                <a:moveTo>
                  <a:pt x="83219" y="298684"/>
                </a:moveTo>
                <a:cubicBezTo>
                  <a:pt x="116472" y="181540"/>
                  <a:pt x="112894" y="179705"/>
                  <a:pt x="228414" y="141139"/>
                </a:cubicBezTo>
                <a:cubicBezTo>
                  <a:pt x="302953" y="105845"/>
                  <a:pt x="430254" y="43568"/>
                  <a:pt x="521575" y="31260"/>
                </a:cubicBezTo>
                <a:cubicBezTo>
                  <a:pt x="612896" y="18952"/>
                  <a:pt x="636734" y="6550"/>
                  <a:pt x="767464" y="497"/>
                </a:cubicBezTo>
                <a:cubicBezTo>
                  <a:pt x="898194" y="-5556"/>
                  <a:pt x="1095400" y="45478"/>
                  <a:pt x="1314830" y="50605"/>
                </a:cubicBezTo>
                <a:cubicBezTo>
                  <a:pt x="1534260" y="55732"/>
                  <a:pt x="1843786" y="77534"/>
                  <a:pt x="2066290" y="75788"/>
                </a:cubicBezTo>
                <a:cubicBezTo>
                  <a:pt x="2288794" y="74042"/>
                  <a:pt x="2486811" y="3102"/>
                  <a:pt x="2649857" y="40128"/>
                </a:cubicBezTo>
                <a:cubicBezTo>
                  <a:pt x="2742653" y="40128"/>
                  <a:pt x="3142221" y="93830"/>
                  <a:pt x="3142221" y="186626"/>
                </a:cubicBezTo>
                <a:cubicBezTo>
                  <a:pt x="3215463" y="239675"/>
                  <a:pt x="3214475" y="220760"/>
                  <a:pt x="3232582" y="331262"/>
                </a:cubicBezTo>
                <a:cubicBezTo>
                  <a:pt x="3332170" y="477978"/>
                  <a:pt x="3244207" y="801463"/>
                  <a:pt x="3170965" y="916432"/>
                </a:cubicBezTo>
                <a:cubicBezTo>
                  <a:pt x="3170965" y="1009228"/>
                  <a:pt x="2742653" y="1048240"/>
                  <a:pt x="2649857" y="1048240"/>
                </a:cubicBezTo>
                <a:lnTo>
                  <a:pt x="640539" y="1048240"/>
                </a:lnTo>
                <a:cubicBezTo>
                  <a:pt x="547743" y="1048240"/>
                  <a:pt x="47004" y="1000174"/>
                  <a:pt x="47004" y="907378"/>
                </a:cubicBezTo>
                <a:cubicBezTo>
                  <a:pt x="-19388" y="728623"/>
                  <a:pt x="-22405" y="586081"/>
                  <a:pt x="83219" y="298684"/>
                </a:cubicBezTo>
                <a:close/>
              </a:path>
            </a:pathLst>
          </a:custGeom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0489" name="Прямоугольник 8"/>
          <p:cNvSpPr>
            <a:spLocks noChangeArrowheads="1"/>
          </p:cNvSpPr>
          <p:nvPr/>
        </p:nvSpPr>
        <p:spPr bwMode="auto">
          <a:xfrm>
            <a:off x="5447726" y="3681415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2800" b="1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90" name="Прямоугольник 11"/>
          <p:cNvSpPr>
            <a:spLocks noChangeArrowheads="1"/>
          </p:cNvSpPr>
          <p:nvPr/>
        </p:nvSpPr>
        <p:spPr bwMode="auto">
          <a:xfrm>
            <a:off x="7403760" y="4543093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849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Картинки по запросу рамки черно белые 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7608" y="1500253"/>
            <a:ext cx="4806554" cy="372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086226" y="2060575"/>
            <a:ext cx="3726656" cy="208915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5400" b="1" i="1" dirty="0">
                <a:solidFill>
                  <a:srgbClr val="212121"/>
                </a:solidFill>
              </a:rPr>
              <a:t>«Познание начинается с удивления» </a:t>
            </a:r>
            <a:r>
              <a:rPr lang="ru-RU" sz="2400" i="1" dirty="0">
                <a:solidFill>
                  <a:srgbClr val="212121"/>
                </a:solidFill>
              </a:rPr>
              <a:t>                                                                                  </a:t>
            </a:r>
            <a:endParaRPr lang="ru-RU" sz="1800" b="1" i="1" dirty="0">
              <a:solidFill>
                <a:srgbClr val="21212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0145" y="4988610"/>
            <a:ext cx="2375297" cy="115252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rgbClr val="212121"/>
                </a:solidFill>
              </a:rPr>
              <a:t>Аристотель </a:t>
            </a:r>
            <a:endParaRPr lang="ru-RU" sz="2400" b="1" i="1" dirty="0" smtClean="0">
              <a:solidFill>
                <a:srgbClr val="212121"/>
              </a:solidFill>
            </a:endParaRPr>
          </a:p>
          <a:p>
            <a:pPr algn="ctr">
              <a:defRPr/>
            </a:pPr>
            <a:r>
              <a:rPr lang="ru-RU" sz="1600" i="1" dirty="0" smtClean="0">
                <a:solidFill>
                  <a:srgbClr val="212121"/>
                </a:solidFill>
              </a:rPr>
              <a:t>(</a:t>
            </a:r>
            <a:r>
              <a:rPr lang="ru-RU" sz="1400" b="1" i="1" dirty="0">
                <a:solidFill>
                  <a:srgbClr val="212121"/>
                </a:solidFill>
              </a:rPr>
              <a:t>384–322 гг. до н. э.) — древнегреческий философ.</a:t>
            </a:r>
            <a:endParaRPr lang="ru-RU" sz="1400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s://avatars.mds.yandex.net/get-entity_search/4741242/952976850/S600xU_2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45" y="1171436"/>
            <a:ext cx="1754560" cy="283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06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Математика 2 класс\Вычитание двузначных чисел с переходом через десяток\малыши и плакат [преобразованный].png"/>
          <p:cNvPicPr>
            <a:picLocks noChangeAspect="1" noChangeArrowheads="1"/>
          </p:cNvPicPr>
          <p:nvPr/>
        </p:nvPicPr>
        <p:blipFill>
          <a:blip r:embed="rId2"/>
          <a:srcRect l="2197" t="3998" r="3020"/>
          <a:stretch>
            <a:fillRect/>
          </a:stretch>
        </p:blipFill>
        <p:spPr bwMode="auto">
          <a:xfrm>
            <a:off x="1601423" y="836616"/>
            <a:ext cx="5941219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36" descr="Похожее изображение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2717" y="5733256"/>
            <a:ext cx="478631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Заголовок 1"/>
          <p:cNvSpPr txBox="1">
            <a:spLocks/>
          </p:cNvSpPr>
          <p:nvPr/>
        </p:nvSpPr>
        <p:spPr bwMode="auto">
          <a:xfrm>
            <a:off x="2922986" y="2492896"/>
            <a:ext cx="3483769" cy="2449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2C2CB2"/>
                </a:solidFill>
                <a:cs typeface="Arial" charset="0"/>
              </a:rPr>
              <a:t>Как построить работу, чтобы поддержать познавательный интерес и повысить познавательную активность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279702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 txBox="1">
            <a:spLocks/>
          </p:cNvSpPr>
          <p:nvPr/>
        </p:nvSpPr>
        <p:spPr bwMode="auto">
          <a:xfrm>
            <a:off x="756078" y="493713"/>
            <a:ext cx="766881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2C2CB2"/>
                </a:solidFill>
                <a:cs typeface="Arial" charset="0"/>
              </a:rPr>
              <a:t>Прием "Удивляй" </a:t>
            </a:r>
            <a:r>
              <a:rPr lang="ru-RU" sz="3600" b="1" dirty="0">
                <a:solidFill>
                  <a:srgbClr val="2C2CB2"/>
                </a:solidFill>
                <a:cs typeface="Arial" charset="0"/>
              </a:rPr>
              <a:t>как инструмент развития креативного мышления</a:t>
            </a:r>
            <a:endParaRPr lang="be-BY" sz="3600" dirty="0">
              <a:solidFill>
                <a:srgbClr val="2C2CB2"/>
              </a:solidFill>
              <a:cs typeface="Arial" charset="0"/>
            </a:endParaRPr>
          </a:p>
        </p:txBody>
      </p:sp>
      <p:pic>
        <p:nvPicPr>
          <p:cNvPr id="20482" name="Рисунок 5"/>
          <p:cNvPicPr>
            <a:picLocks noChangeAspect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714375" y="2492375"/>
            <a:ext cx="1706166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6"/>
          <p:cNvPicPr>
            <a:picLocks noChangeAspect="1"/>
          </p:cNvPicPr>
          <p:nvPr/>
        </p:nvPicPr>
        <p:blipFill>
          <a:blip r:embed="rId3"/>
          <a:srcRect t="50197" r="52129" b="-197"/>
          <a:stretch>
            <a:fillRect/>
          </a:stretch>
        </p:blipFill>
        <p:spPr bwMode="auto">
          <a:xfrm>
            <a:off x="6762780" y="2997261"/>
            <a:ext cx="1662113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7046" y="2316163"/>
            <a:ext cx="1921669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/>
          <p:cNvPicPr>
            <a:picLocks noChangeAspect="1"/>
          </p:cNvPicPr>
          <p:nvPr/>
        </p:nvPicPr>
        <p:blipFill>
          <a:blip r:embed="rId2"/>
          <a:srcRect l="51643" b="50000"/>
          <a:stretch>
            <a:fillRect/>
          </a:stretch>
        </p:blipFill>
        <p:spPr bwMode="auto">
          <a:xfrm>
            <a:off x="2588419" y="2997261"/>
            <a:ext cx="1650206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Прямоугольник 1"/>
          <p:cNvSpPr>
            <a:spLocks noChangeArrowheads="1"/>
          </p:cNvSpPr>
          <p:nvPr/>
        </p:nvSpPr>
        <p:spPr bwMode="auto">
          <a:xfrm>
            <a:off x="1407075" y="3829607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87" name="Прямоугольник 7"/>
          <p:cNvSpPr>
            <a:spLocks noChangeArrowheads="1"/>
          </p:cNvSpPr>
          <p:nvPr/>
        </p:nvSpPr>
        <p:spPr bwMode="auto">
          <a:xfrm>
            <a:off x="3203368" y="4445247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08899" y="3624270"/>
            <a:ext cx="2458640" cy="835025"/>
          </a:xfrm>
          <a:custGeom>
            <a:avLst/>
            <a:gdLst>
              <a:gd name="connsiteX0" fmla="*/ 0 w 2345362"/>
              <a:gd name="connsiteY0" fmla="*/ 168022 h 1008112"/>
              <a:gd name="connsiteX1" fmla="*/ 168022 w 2345362"/>
              <a:gd name="connsiteY1" fmla="*/ 0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0 w 2345362"/>
              <a:gd name="connsiteY8" fmla="*/ 168022 h 1008112"/>
              <a:gd name="connsiteX0" fmla="*/ 0 w 2345362"/>
              <a:gd name="connsiteY0" fmla="*/ 168022 h 1008112"/>
              <a:gd name="connsiteX1" fmla="*/ 376252 w 2345362"/>
              <a:gd name="connsiteY1" fmla="*/ 36214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0 w 2345362"/>
              <a:gd name="connsiteY8" fmla="*/ 168022 h 1008112"/>
              <a:gd name="connsiteX0" fmla="*/ 45268 w 2345362"/>
              <a:gd name="connsiteY0" fmla="*/ 231396 h 1008112"/>
              <a:gd name="connsiteX1" fmla="*/ 376252 w 2345362"/>
              <a:gd name="connsiteY1" fmla="*/ 36214 h 1008112"/>
              <a:gd name="connsiteX2" fmla="*/ 2177340 w 2345362"/>
              <a:gd name="connsiteY2" fmla="*/ 0 h 1008112"/>
              <a:gd name="connsiteX3" fmla="*/ 2345362 w 2345362"/>
              <a:gd name="connsiteY3" fmla="*/ 168022 h 1008112"/>
              <a:gd name="connsiteX4" fmla="*/ 2345362 w 2345362"/>
              <a:gd name="connsiteY4" fmla="*/ 840090 h 1008112"/>
              <a:gd name="connsiteX5" fmla="*/ 2177340 w 2345362"/>
              <a:gd name="connsiteY5" fmla="*/ 1008112 h 1008112"/>
              <a:gd name="connsiteX6" fmla="*/ 168022 w 2345362"/>
              <a:gd name="connsiteY6" fmla="*/ 1008112 h 1008112"/>
              <a:gd name="connsiteX7" fmla="*/ 0 w 2345362"/>
              <a:gd name="connsiteY7" fmla="*/ 840090 h 1008112"/>
              <a:gd name="connsiteX8" fmla="*/ 45268 w 2345362"/>
              <a:gd name="connsiteY8" fmla="*/ 231396 h 1008112"/>
              <a:gd name="connsiteX0" fmla="*/ 45268 w 2526431"/>
              <a:gd name="connsiteY0" fmla="*/ 231396 h 1008112"/>
              <a:gd name="connsiteX1" fmla="*/ 376252 w 2526431"/>
              <a:gd name="connsiteY1" fmla="*/ 36214 h 1008112"/>
              <a:gd name="connsiteX2" fmla="*/ 2177340 w 2526431"/>
              <a:gd name="connsiteY2" fmla="*/ 0 h 1008112"/>
              <a:gd name="connsiteX3" fmla="*/ 2526431 w 2526431"/>
              <a:gd name="connsiteY3" fmla="*/ 312877 h 1008112"/>
              <a:gd name="connsiteX4" fmla="*/ 2345362 w 2526431"/>
              <a:gd name="connsiteY4" fmla="*/ 840090 h 1008112"/>
              <a:gd name="connsiteX5" fmla="*/ 2177340 w 2526431"/>
              <a:gd name="connsiteY5" fmla="*/ 1008112 h 1008112"/>
              <a:gd name="connsiteX6" fmla="*/ 168022 w 2526431"/>
              <a:gd name="connsiteY6" fmla="*/ 1008112 h 1008112"/>
              <a:gd name="connsiteX7" fmla="*/ 0 w 2526431"/>
              <a:gd name="connsiteY7" fmla="*/ 840090 h 1008112"/>
              <a:gd name="connsiteX8" fmla="*/ 45268 w 2526431"/>
              <a:gd name="connsiteY8" fmla="*/ 231396 h 1008112"/>
              <a:gd name="connsiteX0" fmla="*/ 45268 w 2589805"/>
              <a:gd name="connsiteY0" fmla="*/ 231396 h 1008112"/>
              <a:gd name="connsiteX1" fmla="*/ 376252 w 2589805"/>
              <a:gd name="connsiteY1" fmla="*/ 36214 h 1008112"/>
              <a:gd name="connsiteX2" fmla="*/ 2177340 w 2589805"/>
              <a:gd name="connsiteY2" fmla="*/ 0 h 1008112"/>
              <a:gd name="connsiteX3" fmla="*/ 2589805 w 2589805"/>
              <a:gd name="connsiteY3" fmla="*/ 213289 h 1008112"/>
              <a:gd name="connsiteX4" fmla="*/ 2345362 w 2589805"/>
              <a:gd name="connsiteY4" fmla="*/ 840090 h 1008112"/>
              <a:gd name="connsiteX5" fmla="*/ 2177340 w 2589805"/>
              <a:gd name="connsiteY5" fmla="*/ 1008112 h 1008112"/>
              <a:gd name="connsiteX6" fmla="*/ 168022 w 2589805"/>
              <a:gd name="connsiteY6" fmla="*/ 1008112 h 1008112"/>
              <a:gd name="connsiteX7" fmla="*/ 0 w 2589805"/>
              <a:gd name="connsiteY7" fmla="*/ 840090 h 1008112"/>
              <a:gd name="connsiteX8" fmla="*/ 45268 w 2589805"/>
              <a:gd name="connsiteY8" fmla="*/ 231396 h 1008112"/>
              <a:gd name="connsiteX0" fmla="*/ 45268 w 2624700"/>
              <a:gd name="connsiteY0" fmla="*/ 231396 h 1008112"/>
              <a:gd name="connsiteX1" fmla="*/ 376252 w 2624700"/>
              <a:gd name="connsiteY1" fmla="*/ 36214 h 1008112"/>
              <a:gd name="connsiteX2" fmla="*/ 2177340 w 2624700"/>
              <a:gd name="connsiteY2" fmla="*/ 0 h 1008112"/>
              <a:gd name="connsiteX3" fmla="*/ 2589805 w 2624700"/>
              <a:gd name="connsiteY3" fmla="*/ 213289 h 1008112"/>
              <a:gd name="connsiteX4" fmla="*/ 2345362 w 2624700"/>
              <a:gd name="connsiteY4" fmla="*/ 840090 h 1008112"/>
              <a:gd name="connsiteX5" fmla="*/ 2177340 w 2624700"/>
              <a:gd name="connsiteY5" fmla="*/ 1008112 h 1008112"/>
              <a:gd name="connsiteX6" fmla="*/ 168022 w 2624700"/>
              <a:gd name="connsiteY6" fmla="*/ 1008112 h 1008112"/>
              <a:gd name="connsiteX7" fmla="*/ 0 w 2624700"/>
              <a:gd name="connsiteY7" fmla="*/ 840090 h 1008112"/>
              <a:gd name="connsiteX8" fmla="*/ 45268 w 2624700"/>
              <a:gd name="connsiteY8" fmla="*/ 231396 h 1008112"/>
              <a:gd name="connsiteX0" fmla="*/ 45268 w 2736731"/>
              <a:gd name="connsiteY0" fmla="*/ 231396 h 1008112"/>
              <a:gd name="connsiteX1" fmla="*/ 376252 w 2736731"/>
              <a:gd name="connsiteY1" fmla="*/ 36214 h 1008112"/>
              <a:gd name="connsiteX2" fmla="*/ 2177340 w 2736731"/>
              <a:gd name="connsiteY2" fmla="*/ 0 h 1008112"/>
              <a:gd name="connsiteX3" fmla="*/ 2589805 w 2736731"/>
              <a:gd name="connsiteY3" fmla="*/ 213289 h 1008112"/>
              <a:gd name="connsiteX4" fmla="*/ 2698448 w 2736731"/>
              <a:gd name="connsiteY4" fmla="*/ 876304 h 1008112"/>
              <a:gd name="connsiteX5" fmla="*/ 2177340 w 2736731"/>
              <a:gd name="connsiteY5" fmla="*/ 1008112 h 1008112"/>
              <a:gd name="connsiteX6" fmla="*/ 168022 w 2736731"/>
              <a:gd name="connsiteY6" fmla="*/ 1008112 h 1008112"/>
              <a:gd name="connsiteX7" fmla="*/ 0 w 2736731"/>
              <a:gd name="connsiteY7" fmla="*/ 840090 h 1008112"/>
              <a:gd name="connsiteX8" fmla="*/ 45268 w 2736731"/>
              <a:gd name="connsiteY8" fmla="*/ 231396 h 1008112"/>
              <a:gd name="connsiteX0" fmla="*/ 0 w 2935906"/>
              <a:gd name="connsiteY0" fmla="*/ 303824 h 1008112"/>
              <a:gd name="connsiteX1" fmla="*/ 575427 w 2935906"/>
              <a:gd name="connsiteY1" fmla="*/ 36214 h 1008112"/>
              <a:gd name="connsiteX2" fmla="*/ 2376515 w 2935906"/>
              <a:gd name="connsiteY2" fmla="*/ 0 h 1008112"/>
              <a:gd name="connsiteX3" fmla="*/ 2788980 w 2935906"/>
              <a:gd name="connsiteY3" fmla="*/ 213289 h 1008112"/>
              <a:gd name="connsiteX4" fmla="*/ 2897623 w 2935906"/>
              <a:gd name="connsiteY4" fmla="*/ 876304 h 1008112"/>
              <a:gd name="connsiteX5" fmla="*/ 2376515 w 2935906"/>
              <a:gd name="connsiteY5" fmla="*/ 1008112 h 1008112"/>
              <a:gd name="connsiteX6" fmla="*/ 367197 w 2935906"/>
              <a:gd name="connsiteY6" fmla="*/ 1008112 h 1008112"/>
              <a:gd name="connsiteX7" fmla="*/ 199175 w 2935906"/>
              <a:gd name="connsiteY7" fmla="*/ 840090 h 1008112"/>
              <a:gd name="connsiteX8" fmla="*/ 0 w 2935906"/>
              <a:gd name="connsiteY8" fmla="*/ 303824 h 1008112"/>
              <a:gd name="connsiteX0" fmla="*/ 26613 w 2962519"/>
              <a:gd name="connsiteY0" fmla="*/ 303824 h 1008112"/>
              <a:gd name="connsiteX1" fmla="*/ 602040 w 2962519"/>
              <a:gd name="connsiteY1" fmla="*/ 36214 h 1008112"/>
              <a:gd name="connsiteX2" fmla="*/ 2403128 w 2962519"/>
              <a:gd name="connsiteY2" fmla="*/ 0 h 1008112"/>
              <a:gd name="connsiteX3" fmla="*/ 2815593 w 2962519"/>
              <a:gd name="connsiteY3" fmla="*/ 213289 h 1008112"/>
              <a:gd name="connsiteX4" fmla="*/ 2924236 w 2962519"/>
              <a:gd name="connsiteY4" fmla="*/ 876304 h 1008112"/>
              <a:gd name="connsiteX5" fmla="*/ 2403128 w 2962519"/>
              <a:gd name="connsiteY5" fmla="*/ 1008112 h 1008112"/>
              <a:gd name="connsiteX6" fmla="*/ 393810 w 2962519"/>
              <a:gd name="connsiteY6" fmla="*/ 1008112 h 1008112"/>
              <a:gd name="connsiteX7" fmla="*/ 225788 w 2962519"/>
              <a:gd name="connsiteY7" fmla="*/ 840090 h 1008112"/>
              <a:gd name="connsiteX8" fmla="*/ 26613 w 2962519"/>
              <a:gd name="connsiteY8" fmla="*/ 303824 h 1008112"/>
              <a:gd name="connsiteX0" fmla="*/ 240250 w 3176156"/>
              <a:gd name="connsiteY0" fmla="*/ 303824 h 1008112"/>
              <a:gd name="connsiteX1" fmla="*/ 815677 w 3176156"/>
              <a:gd name="connsiteY1" fmla="*/ 36214 h 1008112"/>
              <a:gd name="connsiteX2" fmla="*/ 2616765 w 3176156"/>
              <a:gd name="connsiteY2" fmla="*/ 0 h 1008112"/>
              <a:gd name="connsiteX3" fmla="*/ 3029230 w 3176156"/>
              <a:gd name="connsiteY3" fmla="*/ 213289 h 1008112"/>
              <a:gd name="connsiteX4" fmla="*/ 3137873 w 3176156"/>
              <a:gd name="connsiteY4" fmla="*/ 876304 h 1008112"/>
              <a:gd name="connsiteX5" fmla="*/ 2616765 w 3176156"/>
              <a:gd name="connsiteY5" fmla="*/ 1008112 h 1008112"/>
              <a:gd name="connsiteX6" fmla="*/ 607447 w 3176156"/>
              <a:gd name="connsiteY6" fmla="*/ 1008112 h 1008112"/>
              <a:gd name="connsiteX7" fmla="*/ 13912 w 3176156"/>
              <a:gd name="connsiteY7" fmla="*/ 867250 h 1008112"/>
              <a:gd name="connsiteX8" fmla="*/ 240250 w 3176156"/>
              <a:gd name="connsiteY8" fmla="*/ 303824 h 1008112"/>
              <a:gd name="connsiteX0" fmla="*/ 83219 w 3209248"/>
              <a:gd name="connsiteY0" fmla="*/ 258556 h 1008112"/>
              <a:gd name="connsiteX1" fmla="*/ 848769 w 3209248"/>
              <a:gd name="connsiteY1" fmla="*/ 36214 h 1008112"/>
              <a:gd name="connsiteX2" fmla="*/ 2649857 w 3209248"/>
              <a:gd name="connsiteY2" fmla="*/ 0 h 1008112"/>
              <a:gd name="connsiteX3" fmla="*/ 3062322 w 3209248"/>
              <a:gd name="connsiteY3" fmla="*/ 213289 h 1008112"/>
              <a:gd name="connsiteX4" fmla="*/ 3170965 w 3209248"/>
              <a:gd name="connsiteY4" fmla="*/ 876304 h 1008112"/>
              <a:gd name="connsiteX5" fmla="*/ 2649857 w 3209248"/>
              <a:gd name="connsiteY5" fmla="*/ 1008112 h 1008112"/>
              <a:gd name="connsiteX6" fmla="*/ 640539 w 3209248"/>
              <a:gd name="connsiteY6" fmla="*/ 1008112 h 1008112"/>
              <a:gd name="connsiteX7" fmla="*/ 47004 w 3209248"/>
              <a:gd name="connsiteY7" fmla="*/ 867250 h 1008112"/>
              <a:gd name="connsiteX8" fmla="*/ 83219 w 3209248"/>
              <a:gd name="connsiteY8" fmla="*/ 258556 h 1008112"/>
              <a:gd name="connsiteX0" fmla="*/ 83219 w 3209248"/>
              <a:gd name="connsiteY0" fmla="*/ 258556 h 1008112"/>
              <a:gd name="connsiteX1" fmla="*/ 776341 w 3209248"/>
              <a:gd name="connsiteY1" fmla="*/ 27161 h 1008112"/>
              <a:gd name="connsiteX2" fmla="*/ 2649857 w 3209248"/>
              <a:gd name="connsiteY2" fmla="*/ 0 h 1008112"/>
              <a:gd name="connsiteX3" fmla="*/ 3062322 w 3209248"/>
              <a:gd name="connsiteY3" fmla="*/ 213289 h 1008112"/>
              <a:gd name="connsiteX4" fmla="*/ 3170965 w 3209248"/>
              <a:gd name="connsiteY4" fmla="*/ 876304 h 1008112"/>
              <a:gd name="connsiteX5" fmla="*/ 2649857 w 3209248"/>
              <a:gd name="connsiteY5" fmla="*/ 1008112 h 1008112"/>
              <a:gd name="connsiteX6" fmla="*/ 640539 w 3209248"/>
              <a:gd name="connsiteY6" fmla="*/ 1008112 h 1008112"/>
              <a:gd name="connsiteX7" fmla="*/ 47004 w 3209248"/>
              <a:gd name="connsiteY7" fmla="*/ 867250 h 1008112"/>
              <a:gd name="connsiteX8" fmla="*/ 83219 w 3209248"/>
              <a:gd name="connsiteY8" fmla="*/ 258556 h 1008112"/>
              <a:gd name="connsiteX0" fmla="*/ 83219 w 3209248"/>
              <a:gd name="connsiteY0" fmla="*/ 258556 h 1008112"/>
              <a:gd name="connsiteX1" fmla="*/ 228414 w 3209248"/>
              <a:gd name="connsiteY1" fmla="*/ 101011 h 1008112"/>
              <a:gd name="connsiteX2" fmla="*/ 776341 w 3209248"/>
              <a:gd name="connsiteY2" fmla="*/ 27161 h 1008112"/>
              <a:gd name="connsiteX3" fmla="*/ 2649857 w 3209248"/>
              <a:gd name="connsiteY3" fmla="*/ 0 h 1008112"/>
              <a:gd name="connsiteX4" fmla="*/ 3062322 w 3209248"/>
              <a:gd name="connsiteY4" fmla="*/ 213289 h 1008112"/>
              <a:gd name="connsiteX5" fmla="*/ 3170965 w 3209248"/>
              <a:gd name="connsiteY5" fmla="*/ 876304 h 1008112"/>
              <a:gd name="connsiteX6" fmla="*/ 2649857 w 3209248"/>
              <a:gd name="connsiteY6" fmla="*/ 1008112 h 1008112"/>
              <a:gd name="connsiteX7" fmla="*/ 640539 w 3209248"/>
              <a:gd name="connsiteY7" fmla="*/ 1008112 h 1008112"/>
              <a:gd name="connsiteX8" fmla="*/ 47004 w 3209248"/>
              <a:gd name="connsiteY8" fmla="*/ 867250 h 1008112"/>
              <a:gd name="connsiteX9" fmla="*/ 83219 w 3209248"/>
              <a:gd name="connsiteY9" fmla="*/ 258556 h 1008112"/>
              <a:gd name="connsiteX0" fmla="*/ 83219 w 3202841"/>
              <a:gd name="connsiteY0" fmla="*/ 258556 h 1008112"/>
              <a:gd name="connsiteX1" fmla="*/ 228414 w 3202841"/>
              <a:gd name="connsiteY1" fmla="*/ 101011 h 1008112"/>
              <a:gd name="connsiteX2" fmla="*/ 776341 w 3202841"/>
              <a:gd name="connsiteY2" fmla="*/ 27161 h 1008112"/>
              <a:gd name="connsiteX3" fmla="*/ 2649857 w 3202841"/>
              <a:gd name="connsiteY3" fmla="*/ 0 h 1008112"/>
              <a:gd name="connsiteX4" fmla="*/ 3062322 w 3202841"/>
              <a:gd name="connsiteY4" fmla="*/ 213289 h 1008112"/>
              <a:gd name="connsiteX5" fmla="*/ 3152683 w 3202841"/>
              <a:gd name="connsiteY5" fmla="*/ 291134 h 1008112"/>
              <a:gd name="connsiteX6" fmla="*/ 3170965 w 3202841"/>
              <a:gd name="connsiteY6" fmla="*/ 876304 h 1008112"/>
              <a:gd name="connsiteX7" fmla="*/ 2649857 w 3202841"/>
              <a:gd name="connsiteY7" fmla="*/ 1008112 h 1008112"/>
              <a:gd name="connsiteX8" fmla="*/ 640539 w 3202841"/>
              <a:gd name="connsiteY8" fmla="*/ 1008112 h 1008112"/>
              <a:gd name="connsiteX9" fmla="*/ 47004 w 3202841"/>
              <a:gd name="connsiteY9" fmla="*/ 867250 h 1008112"/>
              <a:gd name="connsiteX10" fmla="*/ 83219 w 3202841"/>
              <a:gd name="connsiteY10" fmla="*/ 258556 h 1008112"/>
              <a:gd name="connsiteX0" fmla="*/ 83219 w 3226692"/>
              <a:gd name="connsiteY0" fmla="*/ 258556 h 1008112"/>
              <a:gd name="connsiteX1" fmla="*/ 228414 w 3226692"/>
              <a:gd name="connsiteY1" fmla="*/ 101011 h 1008112"/>
              <a:gd name="connsiteX2" fmla="*/ 776341 w 3226692"/>
              <a:gd name="connsiteY2" fmla="*/ 27161 h 1008112"/>
              <a:gd name="connsiteX3" fmla="*/ 2649857 w 3226692"/>
              <a:gd name="connsiteY3" fmla="*/ 0 h 1008112"/>
              <a:gd name="connsiteX4" fmla="*/ 3062322 w 3226692"/>
              <a:gd name="connsiteY4" fmla="*/ 213289 h 1008112"/>
              <a:gd name="connsiteX5" fmla="*/ 3152683 w 3226692"/>
              <a:gd name="connsiteY5" fmla="*/ 291134 h 1008112"/>
              <a:gd name="connsiteX6" fmla="*/ 3170965 w 3226692"/>
              <a:gd name="connsiteY6" fmla="*/ 876304 h 1008112"/>
              <a:gd name="connsiteX7" fmla="*/ 2649857 w 3226692"/>
              <a:gd name="connsiteY7" fmla="*/ 1008112 h 1008112"/>
              <a:gd name="connsiteX8" fmla="*/ 640539 w 3226692"/>
              <a:gd name="connsiteY8" fmla="*/ 1008112 h 1008112"/>
              <a:gd name="connsiteX9" fmla="*/ 47004 w 3226692"/>
              <a:gd name="connsiteY9" fmla="*/ 867250 h 1008112"/>
              <a:gd name="connsiteX10" fmla="*/ 83219 w 3226692"/>
              <a:gd name="connsiteY10" fmla="*/ 258556 h 1008112"/>
              <a:gd name="connsiteX0" fmla="*/ 83219 w 3226692"/>
              <a:gd name="connsiteY0" fmla="*/ 272060 h 1021616"/>
              <a:gd name="connsiteX1" fmla="*/ 228414 w 3226692"/>
              <a:gd name="connsiteY1" fmla="*/ 114515 h 1021616"/>
              <a:gd name="connsiteX2" fmla="*/ 776341 w 3226692"/>
              <a:gd name="connsiteY2" fmla="*/ 40665 h 1021616"/>
              <a:gd name="connsiteX3" fmla="*/ 1314830 w 3226692"/>
              <a:gd name="connsiteY3" fmla="*/ 23981 h 1021616"/>
              <a:gd name="connsiteX4" fmla="*/ 2649857 w 3226692"/>
              <a:gd name="connsiteY4" fmla="*/ 13504 h 1021616"/>
              <a:gd name="connsiteX5" fmla="*/ 3062322 w 3226692"/>
              <a:gd name="connsiteY5" fmla="*/ 226793 h 1021616"/>
              <a:gd name="connsiteX6" fmla="*/ 3152683 w 3226692"/>
              <a:gd name="connsiteY6" fmla="*/ 304638 h 1021616"/>
              <a:gd name="connsiteX7" fmla="*/ 3170965 w 3226692"/>
              <a:gd name="connsiteY7" fmla="*/ 889808 h 1021616"/>
              <a:gd name="connsiteX8" fmla="*/ 2649857 w 3226692"/>
              <a:gd name="connsiteY8" fmla="*/ 1021616 h 1021616"/>
              <a:gd name="connsiteX9" fmla="*/ 640539 w 3226692"/>
              <a:gd name="connsiteY9" fmla="*/ 1021616 h 1021616"/>
              <a:gd name="connsiteX10" fmla="*/ 47004 w 3226692"/>
              <a:gd name="connsiteY10" fmla="*/ 880754 h 1021616"/>
              <a:gd name="connsiteX11" fmla="*/ 83219 w 3226692"/>
              <a:gd name="connsiteY11" fmla="*/ 272060 h 1021616"/>
              <a:gd name="connsiteX0" fmla="*/ 83219 w 3226692"/>
              <a:gd name="connsiteY0" fmla="*/ 272060 h 1021616"/>
              <a:gd name="connsiteX1" fmla="*/ 228414 w 3226692"/>
              <a:gd name="connsiteY1" fmla="*/ 114515 h 1021616"/>
              <a:gd name="connsiteX2" fmla="*/ 521575 w 3226692"/>
              <a:gd name="connsiteY2" fmla="*/ 4636 h 1021616"/>
              <a:gd name="connsiteX3" fmla="*/ 776341 w 3226692"/>
              <a:gd name="connsiteY3" fmla="*/ 40665 h 1021616"/>
              <a:gd name="connsiteX4" fmla="*/ 1314830 w 3226692"/>
              <a:gd name="connsiteY4" fmla="*/ 23981 h 1021616"/>
              <a:gd name="connsiteX5" fmla="*/ 2649857 w 3226692"/>
              <a:gd name="connsiteY5" fmla="*/ 13504 h 1021616"/>
              <a:gd name="connsiteX6" fmla="*/ 3062322 w 3226692"/>
              <a:gd name="connsiteY6" fmla="*/ 226793 h 1021616"/>
              <a:gd name="connsiteX7" fmla="*/ 3152683 w 3226692"/>
              <a:gd name="connsiteY7" fmla="*/ 304638 h 1021616"/>
              <a:gd name="connsiteX8" fmla="*/ 3170965 w 3226692"/>
              <a:gd name="connsiteY8" fmla="*/ 889808 h 1021616"/>
              <a:gd name="connsiteX9" fmla="*/ 2649857 w 3226692"/>
              <a:gd name="connsiteY9" fmla="*/ 1021616 h 1021616"/>
              <a:gd name="connsiteX10" fmla="*/ 640539 w 3226692"/>
              <a:gd name="connsiteY10" fmla="*/ 1021616 h 1021616"/>
              <a:gd name="connsiteX11" fmla="*/ 47004 w 3226692"/>
              <a:gd name="connsiteY11" fmla="*/ 880754 h 1021616"/>
              <a:gd name="connsiteX12" fmla="*/ 83219 w 3226692"/>
              <a:gd name="connsiteY12" fmla="*/ 272060 h 1021616"/>
              <a:gd name="connsiteX0" fmla="*/ 83219 w 3226692"/>
              <a:gd name="connsiteY0" fmla="*/ 298611 h 1048167"/>
              <a:gd name="connsiteX1" fmla="*/ 228414 w 3226692"/>
              <a:gd name="connsiteY1" fmla="*/ 141066 h 1048167"/>
              <a:gd name="connsiteX2" fmla="*/ 521575 w 3226692"/>
              <a:gd name="connsiteY2" fmla="*/ 31187 h 1048167"/>
              <a:gd name="connsiteX3" fmla="*/ 767464 w 3226692"/>
              <a:gd name="connsiteY3" fmla="*/ 424 h 1048167"/>
              <a:gd name="connsiteX4" fmla="*/ 1314830 w 3226692"/>
              <a:gd name="connsiteY4" fmla="*/ 50532 h 1048167"/>
              <a:gd name="connsiteX5" fmla="*/ 2649857 w 3226692"/>
              <a:gd name="connsiteY5" fmla="*/ 40055 h 1048167"/>
              <a:gd name="connsiteX6" fmla="*/ 3062322 w 3226692"/>
              <a:gd name="connsiteY6" fmla="*/ 253344 h 1048167"/>
              <a:gd name="connsiteX7" fmla="*/ 3152683 w 3226692"/>
              <a:gd name="connsiteY7" fmla="*/ 331189 h 1048167"/>
              <a:gd name="connsiteX8" fmla="*/ 3170965 w 3226692"/>
              <a:gd name="connsiteY8" fmla="*/ 916359 h 1048167"/>
              <a:gd name="connsiteX9" fmla="*/ 2649857 w 3226692"/>
              <a:gd name="connsiteY9" fmla="*/ 1048167 h 1048167"/>
              <a:gd name="connsiteX10" fmla="*/ 640539 w 3226692"/>
              <a:gd name="connsiteY10" fmla="*/ 1048167 h 1048167"/>
              <a:gd name="connsiteX11" fmla="*/ 47004 w 3226692"/>
              <a:gd name="connsiteY11" fmla="*/ 907305 h 1048167"/>
              <a:gd name="connsiteX12" fmla="*/ 83219 w 3226692"/>
              <a:gd name="connsiteY12" fmla="*/ 298611 h 1048167"/>
              <a:gd name="connsiteX0" fmla="*/ 83219 w 3226692"/>
              <a:gd name="connsiteY0" fmla="*/ 298684 h 1048240"/>
              <a:gd name="connsiteX1" fmla="*/ 228414 w 3226692"/>
              <a:gd name="connsiteY1" fmla="*/ 141139 h 1048240"/>
              <a:gd name="connsiteX2" fmla="*/ 521575 w 3226692"/>
              <a:gd name="connsiteY2" fmla="*/ 31260 h 1048240"/>
              <a:gd name="connsiteX3" fmla="*/ 767464 w 3226692"/>
              <a:gd name="connsiteY3" fmla="*/ 497 h 1048240"/>
              <a:gd name="connsiteX4" fmla="*/ 1314830 w 3226692"/>
              <a:gd name="connsiteY4" fmla="*/ 50605 h 1048240"/>
              <a:gd name="connsiteX5" fmla="*/ 2066290 w 3226692"/>
              <a:gd name="connsiteY5" fmla="*/ 75788 h 1048240"/>
              <a:gd name="connsiteX6" fmla="*/ 2649857 w 3226692"/>
              <a:gd name="connsiteY6" fmla="*/ 40128 h 1048240"/>
              <a:gd name="connsiteX7" fmla="*/ 3062322 w 3226692"/>
              <a:gd name="connsiteY7" fmla="*/ 253417 h 1048240"/>
              <a:gd name="connsiteX8" fmla="*/ 3152683 w 3226692"/>
              <a:gd name="connsiteY8" fmla="*/ 331262 h 1048240"/>
              <a:gd name="connsiteX9" fmla="*/ 3170965 w 3226692"/>
              <a:gd name="connsiteY9" fmla="*/ 916432 h 1048240"/>
              <a:gd name="connsiteX10" fmla="*/ 2649857 w 3226692"/>
              <a:gd name="connsiteY10" fmla="*/ 1048240 h 1048240"/>
              <a:gd name="connsiteX11" fmla="*/ 640539 w 3226692"/>
              <a:gd name="connsiteY11" fmla="*/ 1048240 h 1048240"/>
              <a:gd name="connsiteX12" fmla="*/ 47004 w 3226692"/>
              <a:gd name="connsiteY12" fmla="*/ 907378 h 1048240"/>
              <a:gd name="connsiteX13" fmla="*/ 83219 w 3226692"/>
              <a:gd name="connsiteY13" fmla="*/ 298684 h 1048240"/>
              <a:gd name="connsiteX0" fmla="*/ 83219 w 3226692"/>
              <a:gd name="connsiteY0" fmla="*/ 298684 h 1048240"/>
              <a:gd name="connsiteX1" fmla="*/ 228414 w 3226692"/>
              <a:gd name="connsiteY1" fmla="*/ 141139 h 1048240"/>
              <a:gd name="connsiteX2" fmla="*/ 521575 w 3226692"/>
              <a:gd name="connsiteY2" fmla="*/ 31260 h 1048240"/>
              <a:gd name="connsiteX3" fmla="*/ 767464 w 3226692"/>
              <a:gd name="connsiteY3" fmla="*/ 497 h 1048240"/>
              <a:gd name="connsiteX4" fmla="*/ 1314830 w 3226692"/>
              <a:gd name="connsiteY4" fmla="*/ 50605 h 1048240"/>
              <a:gd name="connsiteX5" fmla="*/ 2066290 w 3226692"/>
              <a:gd name="connsiteY5" fmla="*/ 75788 h 1048240"/>
              <a:gd name="connsiteX6" fmla="*/ 2649857 w 3226692"/>
              <a:gd name="connsiteY6" fmla="*/ 40128 h 1048240"/>
              <a:gd name="connsiteX7" fmla="*/ 3142221 w 3226692"/>
              <a:gd name="connsiteY7" fmla="*/ 186626 h 1048240"/>
              <a:gd name="connsiteX8" fmla="*/ 3152683 w 3226692"/>
              <a:gd name="connsiteY8" fmla="*/ 331262 h 1048240"/>
              <a:gd name="connsiteX9" fmla="*/ 3170965 w 3226692"/>
              <a:gd name="connsiteY9" fmla="*/ 916432 h 1048240"/>
              <a:gd name="connsiteX10" fmla="*/ 2649857 w 3226692"/>
              <a:gd name="connsiteY10" fmla="*/ 1048240 h 1048240"/>
              <a:gd name="connsiteX11" fmla="*/ 640539 w 3226692"/>
              <a:gd name="connsiteY11" fmla="*/ 1048240 h 1048240"/>
              <a:gd name="connsiteX12" fmla="*/ 47004 w 3226692"/>
              <a:gd name="connsiteY12" fmla="*/ 907378 h 1048240"/>
              <a:gd name="connsiteX13" fmla="*/ 83219 w 3226692"/>
              <a:gd name="connsiteY13" fmla="*/ 298684 h 1048240"/>
              <a:gd name="connsiteX0" fmla="*/ 83219 w 3277199"/>
              <a:gd name="connsiteY0" fmla="*/ 298684 h 1048240"/>
              <a:gd name="connsiteX1" fmla="*/ 228414 w 3277199"/>
              <a:gd name="connsiteY1" fmla="*/ 141139 h 1048240"/>
              <a:gd name="connsiteX2" fmla="*/ 521575 w 3277199"/>
              <a:gd name="connsiteY2" fmla="*/ 31260 h 1048240"/>
              <a:gd name="connsiteX3" fmla="*/ 767464 w 3277199"/>
              <a:gd name="connsiteY3" fmla="*/ 497 h 1048240"/>
              <a:gd name="connsiteX4" fmla="*/ 1314830 w 3277199"/>
              <a:gd name="connsiteY4" fmla="*/ 50605 h 1048240"/>
              <a:gd name="connsiteX5" fmla="*/ 2066290 w 3277199"/>
              <a:gd name="connsiteY5" fmla="*/ 75788 h 1048240"/>
              <a:gd name="connsiteX6" fmla="*/ 2649857 w 3277199"/>
              <a:gd name="connsiteY6" fmla="*/ 40128 h 1048240"/>
              <a:gd name="connsiteX7" fmla="*/ 3142221 w 3277199"/>
              <a:gd name="connsiteY7" fmla="*/ 186626 h 1048240"/>
              <a:gd name="connsiteX8" fmla="*/ 3232582 w 3277199"/>
              <a:gd name="connsiteY8" fmla="*/ 331262 h 1048240"/>
              <a:gd name="connsiteX9" fmla="*/ 3170965 w 3277199"/>
              <a:gd name="connsiteY9" fmla="*/ 916432 h 1048240"/>
              <a:gd name="connsiteX10" fmla="*/ 2649857 w 3277199"/>
              <a:gd name="connsiteY10" fmla="*/ 1048240 h 1048240"/>
              <a:gd name="connsiteX11" fmla="*/ 640539 w 3277199"/>
              <a:gd name="connsiteY11" fmla="*/ 1048240 h 1048240"/>
              <a:gd name="connsiteX12" fmla="*/ 47004 w 3277199"/>
              <a:gd name="connsiteY12" fmla="*/ 907378 h 1048240"/>
              <a:gd name="connsiteX13" fmla="*/ 83219 w 3277199"/>
              <a:gd name="connsiteY13" fmla="*/ 298684 h 104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77199" h="1048240">
                <a:moveTo>
                  <a:pt x="83219" y="298684"/>
                </a:moveTo>
                <a:cubicBezTo>
                  <a:pt x="116472" y="181540"/>
                  <a:pt x="112894" y="179705"/>
                  <a:pt x="228414" y="141139"/>
                </a:cubicBezTo>
                <a:cubicBezTo>
                  <a:pt x="302953" y="105845"/>
                  <a:pt x="430254" y="43568"/>
                  <a:pt x="521575" y="31260"/>
                </a:cubicBezTo>
                <a:cubicBezTo>
                  <a:pt x="612896" y="18952"/>
                  <a:pt x="636734" y="6550"/>
                  <a:pt x="767464" y="497"/>
                </a:cubicBezTo>
                <a:cubicBezTo>
                  <a:pt x="898194" y="-5556"/>
                  <a:pt x="1095400" y="45478"/>
                  <a:pt x="1314830" y="50605"/>
                </a:cubicBezTo>
                <a:cubicBezTo>
                  <a:pt x="1534260" y="55732"/>
                  <a:pt x="1843786" y="77534"/>
                  <a:pt x="2066290" y="75788"/>
                </a:cubicBezTo>
                <a:cubicBezTo>
                  <a:pt x="2288794" y="74042"/>
                  <a:pt x="2486811" y="3102"/>
                  <a:pt x="2649857" y="40128"/>
                </a:cubicBezTo>
                <a:cubicBezTo>
                  <a:pt x="2742653" y="40128"/>
                  <a:pt x="3142221" y="93830"/>
                  <a:pt x="3142221" y="186626"/>
                </a:cubicBezTo>
                <a:cubicBezTo>
                  <a:pt x="3215463" y="239675"/>
                  <a:pt x="3214475" y="220760"/>
                  <a:pt x="3232582" y="331262"/>
                </a:cubicBezTo>
                <a:cubicBezTo>
                  <a:pt x="3332170" y="477978"/>
                  <a:pt x="3244207" y="801463"/>
                  <a:pt x="3170965" y="916432"/>
                </a:cubicBezTo>
                <a:cubicBezTo>
                  <a:pt x="3170965" y="1009228"/>
                  <a:pt x="2742653" y="1048240"/>
                  <a:pt x="2649857" y="1048240"/>
                </a:cubicBezTo>
                <a:lnTo>
                  <a:pt x="640539" y="1048240"/>
                </a:lnTo>
                <a:cubicBezTo>
                  <a:pt x="547743" y="1048240"/>
                  <a:pt x="47004" y="1000174"/>
                  <a:pt x="47004" y="907378"/>
                </a:cubicBezTo>
                <a:cubicBezTo>
                  <a:pt x="-19388" y="728623"/>
                  <a:pt x="-22405" y="586081"/>
                  <a:pt x="83219" y="298684"/>
                </a:cubicBezTo>
                <a:close/>
              </a:path>
            </a:pathLst>
          </a:custGeom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0489" name="Прямоугольник 8"/>
          <p:cNvSpPr>
            <a:spLocks noChangeArrowheads="1"/>
          </p:cNvSpPr>
          <p:nvPr/>
        </p:nvSpPr>
        <p:spPr bwMode="auto">
          <a:xfrm>
            <a:off x="5447726" y="3681415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2800" b="1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90" name="Прямоугольник 11"/>
          <p:cNvSpPr>
            <a:spLocks noChangeArrowheads="1"/>
          </p:cNvSpPr>
          <p:nvPr/>
        </p:nvSpPr>
        <p:spPr bwMode="auto">
          <a:xfrm>
            <a:off x="7403760" y="4543093"/>
            <a:ext cx="4203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cs typeface="Arial" charset="0"/>
              </a:rPr>
              <a:t>?</a:t>
            </a:r>
            <a:endParaRPr lang="ru-RU" sz="32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4955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35502" y="1052737"/>
            <a:ext cx="4184969" cy="4823194"/>
          </a:xfrm>
        </p:spPr>
        <p:txBody>
          <a:bodyPr>
            <a:normAutofit/>
          </a:bodyPr>
          <a:lstStyle/>
          <a:p>
            <a:r>
              <a:rPr lang="ru-RU" sz="3200" dirty="0"/>
              <a:t>«Баба-Яга, костяная нога, в ступе едет, помелом погоняет»</a:t>
            </a:r>
          </a:p>
          <a:p>
            <a:r>
              <a:rPr lang="ru-RU" sz="3200" dirty="0"/>
              <a:t>«Браниться Баба </a:t>
            </a:r>
            <a:r>
              <a:rPr lang="ru-RU" sz="3200" dirty="0" smtClean="0"/>
              <a:t>Яга </a:t>
            </a:r>
            <a:r>
              <a:rPr lang="ru-RU" sz="3200" dirty="0"/>
              <a:t>костяная нога: в ступе едет, пестом погоняет, помелом след заметает</a:t>
            </a:r>
            <a:r>
              <a:rPr lang="ru-RU" sz="3200" dirty="0" smtClean="0"/>
              <a:t>……». </a:t>
            </a:r>
            <a:endParaRPr lang="ru-RU" sz="3200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3528" y="548680"/>
            <a:ext cx="4032448" cy="583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1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176464" cy="6048671"/>
          </a:xfrm>
          <a:prstGeom prst="rect">
            <a:avLst/>
          </a:prstGeom>
          <a:noFill/>
        </p:spPr>
      </p:pic>
      <p:pic>
        <p:nvPicPr>
          <p:cNvPr id="8" name="Объект 7"/>
          <p:cNvPicPr>
            <a:picLocks noGrp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476672"/>
            <a:ext cx="3888432" cy="5976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091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395536" y="764704"/>
            <a:ext cx="4104456" cy="4598644"/>
          </a:xfrm>
        </p:spPr>
        <p:txBody>
          <a:bodyPr>
            <a:noAutofit/>
          </a:bodyPr>
          <a:lstStyle/>
          <a:p>
            <a:pPr algn="l"/>
            <a:r>
              <a:rPr lang="ru-RU" sz="3200" dirty="0"/>
              <a:t>Метла Бабы-Яги — одно из волшебных средств </a:t>
            </a:r>
            <a:r>
              <a:rPr lang="ru-RU" sz="3200" dirty="0" smtClean="0"/>
              <a:t>передвижения. </a:t>
            </a:r>
          </a:p>
          <a:p>
            <a:pPr algn="l"/>
            <a:r>
              <a:rPr lang="ru-RU" sz="3200" dirty="0" smtClean="0"/>
              <a:t>Метла </a:t>
            </a:r>
            <a:r>
              <a:rPr lang="ru-RU" sz="3200" dirty="0"/>
              <a:t>с древком и прутьями, стянутыми в двух местах.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843" y="982663"/>
            <a:ext cx="3538413" cy="489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2819400" cy="2315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325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4860032" y="1817440"/>
            <a:ext cx="4112456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В старину во время стирки крестьянкам приходилось долго тереть бельё руками в воде – мыть, а потом </a:t>
            </a:r>
            <a:r>
              <a:rPr lang="ru-RU" sz="3200" dirty="0" smtClean="0"/>
              <a:t>вещи </a:t>
            </a:r>
            <a:r>
              <a:rPr lang="ru-RU" sz="3200" dirty="0"/>
              <a:t>аккуратно наматывали на скалку, сверху клали рубель и катали.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53650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68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32156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6008" y="908720"/>
            <a:ext cx="4184464" cy="4961728"/>
          </a:xfrm>
        </p:spPr>
        <p:txBody>
          <a:bodyPr>
            <a:normAutofit/>
          </a:bodyPr>
          <a:lstStyle/>
          <a:p>
            <a:r>
              <a:rPr lang="ru-RU" sz="3200" dirty="0" err="1"/>
              <a:t>Рубе́ль</a:t>
            </a:r>
            <a:r>
              <a:rPr lang="ru-RU" sz="3200" dirty="0"/>
              <a:t> — предмет домашнего быта, который в старину женщины использовали для выколачивания </a:t>
            </a:r>
            <a:r>
              <a:rPr lang="ru-RU" sz="3200" dirty="0" smtClean="0"/>
              <a:t>и </a:t>
            </a:r>
            <a:r>
              <a:rPr lang="ru-RU" sz="3200" dirty="0"/>
              <a:t>глажения белья</a:t>
            </a:r>
          </a:p>
        </p:txBody>
      </p:sp>
    </p:spTree>
    <p:extLst>
      <p:ext uri="{BB962C8B-B14F-4D97-AF65-F5344CB8AC3E}">
        <p14:creationId xmlns:p14="http://schemas.microsoft.com/office/powerpoint/2010/main" val="360106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95936" y="1916832"/>
            <a:ext cx="4178800" cy="3953616"/>
          </a:xfrm>
        </p:spPr>
        <p:txBody>
          <a:bodyPr>
            <a:normAutofit/>
          </a:bodyPr>
          <a:lstStyle/>
          <a:p>
            <a:r>
              <a:rPr lang="ru-RU" sz="3200" dirty="0"/>
              <a:t>Безмен — старинные весы . В России встречались и такие названия, как «пудовик», «</a:t>
            </a:r>
            <a:r>
              <a:rPr lang="ru-RU" sz="3200" dirty="0" err="1"/>
              <a:t>кантарь</a:t>
            </a:r>
            <a:r>
              <a:rPr lang="ru-RU" sz="3200" dirty="0"/>
              <a:t>». </a:t>
            </a:r>
          </a:p>
        </p:txBody>
      </p:sp>
      <p:pic>
        <p:nvPicPr>
          <p:cNvPr id="5" name="Объект 4" descr="Старинные русские безмены - 2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376264" cy="3107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490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55776" y="476672"/>
            <a:ext cx="6558880" cy="4961728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  <a:tabLst>
                <a:tab pos="590550" algn="l"/>
              </a:tabLst>
            </a:pPr>
            <a:r>
              <a:rPr lang="ru-RU" sz="3200" b="1" dirty="0"/>
              <a:t>Пословица: </a:t>
            </a:r>
            <a:endParaRPr lang="ru-RU" sz="3200" b="1" dirty="0" smtClean="0"/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  <a:tabLst>
                <a:tab pos="590550" algn="l"/>
              </a:tabLst>
            </a:pPr>
            <a:r>
              <a:rPr lang="ru-RU" sz="3200" dirty="0" smtClean="0"/>
              <a:t>«</a:t>
            </a:r>
            <a:r>
              <a:rPr lang="ru-RU" sz="3200" dirty="0"/>
              <a:t>Безмен не попова душа, не обманет» </a:t>
            </a:r>
          </a:p>
          <a:p>
            <a:pPr marL="0" indent="0">
              <a:spcAft>
                <a:spcPts val="1000"/>
              </a:spcAft>
              <a:buNone/>
              <a:tabLst>
                <a:tab pos="590550" algn="l"/>
              </a:tabLst>
            </a:pPr>
            <a:r>
              <a:rPr lang="ru-RU" sz="3200" dirty="0" smtClean="0"/>
              <a:t> </a:t>
            </a:r>
            <a:r>
              <a:rPr lang="ru-RU" sz="3200" b="1" dirty="0"/>
              <a:t>Загадки</a:t>
            </a:r>
            <a:r>
              <a:rPr lang="ru-RU" sz="3200" dirty="0"/>
              <a:t>: </a:t>
            </a:r>
            <a:endParaRPr lang="ru-RU" sz="3200" dirty="0" smtClean="0"/>
          </a:p>
          <a:p>
            <a:pPr>
              <a:spcAft>
                <a:spcPts val="1000"/>
              </a:spcAft>
              <a:tabLst>
                <a:tab pos="590550" algn="l"/>
              </a:tabLst>
            </a:pPr>
            <a:r>
              <a:rPr lang="ru-RU" sz="3200" dirty="0" smtClean="0"/>
              <a:t>«</a:t>
            </a:r>
            <a:r>
              <a:rPr lang="ru-RU" sz="3200" dirty="0"/>
              <a:t>Кто ни крещён, ни рождён, а правдой </a:t>
            </a:r>
            <a:r>
              <a:rPr lang="ru-RU" sz="3200" dirty="0" smtClean="0"/>
              <a:t>живёт?»</a:t>
            </a:r>
            <a:endParaRPr lang="ru-RU" sz="3200" dirty="0"/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590550" algn="l"/>
              </a:tabLst>
            </a:pPr>
            <a:r>
              <a:rPr lang="ru-RU" sz="3200" dirty="0"/>
              <a:t> «Сам худ, а голова с пуд»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590550" algn="l"/>
              </a:tabLst>
            </a:pPr>
            <a:r>
              <a:rPr lang="ru-RU" sz="3200" dirty="0"/>
              <a:t>«Железная душа, не берет барыша».</a:t>
            </a:r>
          </a:p>
        </p:txBody>
      </p:sp>
      <p:pic>
        <p:nvPicPr>
          <p:cNvPr id="5" name="Объект 4" descr="Старинные русские безмены - 2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1656184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278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982726"/>
            <a:ext cx="8640960" cy="1303337"/>
          </a:xfrm>
        </p:spPr>
        <p:txBody>
          <a:bodyPr/>
          <a:lstStyle/>
          <a:p>
            <a:pPr algn="l"/>
            <a:r>
              <a:rPr lang="ru-RU" sz="4000" dirty="0" err="1"/>
              <a:t>А.С.Пушкин</a:t>
            </a:r>
            <a:r>
              <a:rPr lang="ru-RU" sz="4000" dirty="0"/>
              <a:t> "Сказка о рыбаке и </a:t>
            </a:r>
            <a:r>
              <a:rPr lang="ru-RU" sz="4000" dirty="0" smtClean="0"/>
              <a:t>рыбке</a:t>
            </a:r>
            <a:r>
              <a:rPr lang="ru-RU" dirty="0"/>
              <a:t>"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57450"/>
            <a:ext cx="8280920" cy="3347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96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Шарль </a:t>
            </a:r>
            <a:r>
              <a:rPr lang="ru-RU" dirty="0"/>
              <a:t>Перро «Кот в сапогах»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26838"/>
            <a:ext cx="7541515" cy="302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03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</a:t>
            </a:r>
            <a:r>
              <a:rPr lang="ru-RU" dirty="0" smtClean="0"/>
              <a:t>кружающий мир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828092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0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Перелетные птицы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За что люблю я воробья?</a:t>
            </a:r>
            <a:b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</a:br>
            <a: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За то, что он такой, как я:</a:t>
            </a:r>
            <a:b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</a:br>
            <a: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Когда приходят холода -</a:t>
            </a:r>
            <a:b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</a:br>
            <a: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Не улетает никуда!</a:t>
            </a:r>
            <a:br>
              <a:rPr lang="ru-RU" sz="4400" dirty="0">
                <a:ln w="3175" cmpd="sng">
                  <a:noFill/>
                </a:ln>
                <a:latin typeface="+mj-lt"/>
                <a:ea typeface="+mj-ea"/>
                <a:cs typeface="+mj-cs"/>
              </a:rPr>
            </a:br>
            <a:r>
              <a:rPr lang="ru-RU" sz="4400" i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Вадим Левин</a:t>
            </a:r>
          </a:p>
        </p:txBody>
      </p:sp>
      <p:pic>
        <p:nvPicPr>
          <p:cNvPr id="4" name="Рисунок 3" descr="Описание: Воробей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80"/>
            <a:ext cx="1990725" cy="1990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354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7776964" cy="3886561"/>
          </a:xfrm>
        </p:spPr>
        <p:txBody>
          <a:bodyPr/>
          <a:lstStyle/>
          <a:p>
            <a:r>
              <a:rPr lang="ru-RU" sz="3200" dirty="0"/>
              <a:t>1. Почему же большинство птиц улетают, ведь их оперение довольно теплое? Воробьи и голуби с таким же оперением не замерзают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2. Как </a:t>
            </a:r>
            <a:r>
              <a:rPr lang="ru-RU" sz="3200" dirty="0"/>
              <a:t>выживают те, кто остаются? </a:t>
            </a:r>
            <a:endParaRPr lang="ru-RU" sz="3200" dirty="0" smtClean="0"/>
          </a:p>
          <a:p>
            <a:r>
              <a:rPr lang="ru-RU" sz="3200" dirty="0"/>
              <a:t>3. И наконец, почему птицы, которые улетели в чудесные теплые края, возвращаются весной обратно?! Зачем они это делают?</a:t>
            </a:r>
          </a:p>
        </p:txBody>
      </p:sp>
      <p:pic>
        <p:nvPicPr>
          <p:cNvPr id="5" name="Рисунок 4" descr="Описание: Перелетные птицы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25144"/>
            <a:ext cx="2016224" cy="17443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449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Природа играет в снежки</a:t>
            </a:r>
            <a:endParaRPr lang="ru-RU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96" y="1988840"/>
            <a:ext cx="7634112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302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2016 году жители небольшой деревушки на полуострове Ямал обнаружили нечто удивительное. На протяжении 18 км берег реки Обь покрывали ледяные шары. Они были разных размеров: самые маленькие – как теннисные мячи, самые крупные  достигали метра в диаметре. Казалось, сама природа решила поиграть в снежки.</a:t>
            </a:r>
          </a:p>
          <a:p>
            <a:r>
              <a:rPr lang="ru-RU" dirty="0"/>
              <a:t>Постарайтесь объяснить, откуда взялись </a:t>
            </a:r>
            <a:r>
              <a:rPr lang="ru-RU" dirty="0" smtClean="0"/>
              <a:t>снежки?!</a:t>
            </a:r>
            <a:endParaRPr lang="ru-RU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08585"/>
            <a:ext cx="392056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5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900" cy="1303337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«О фруктах и овощах из прошлого»</a:t>
            </a:r>
          </a:p>
        </p:txBody>
      </p:sp>
      <p:pic>
        <p:nvPicPr>
          <p:cNvPr id="4" name="Объект 3" descr="Овощи и фрукты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5544616" cy="47599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371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900" cy="1303337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«О фруктах и овощах из прошлого»</a:t>
            </a:r>
          </a:p>
        </p:txBody>
      </p:sp>
      <p:pic>
        <p:nvPicPr>
          <p:cNvPr id="4" name="Объект 3" descr="Овощи и фрукты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71" y="1844824"/>
            <a:ext cx="4608512" cy="4759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6"/>
            <a:ext cx="410445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1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982726"/>
            <a:ext cx="8424936" cy="1303337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132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386</Words>
  <Application>Microsoft Office PowerPoint</Application>
  <PresentationFormat>Экран (4:3)</PresentationFormat>
  <Paragraphs>41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А.С.Пушкин "Сказка о рыбаке и рыбке"</vt:lpstr>
      <vt:lpstr>Шарль Перро «Кот в сапогах»</vt:lpstr>
      <vt:lpstr>Окружающий мир</vt:lpstr>
      <vt:lpstr>Перелетные птицы</vt:lpstr>
      <vt:lpstr>Презентация PowerPoint</vt:lpstr>
      <vt:lpstr>Природа играет в снежки</vt:lpstr>
      <vt:lpstr>Презентация PowerPoint</vt:lpstr>
      <vt:lpstr> «О фруктах и овощах из прошлого»</vt:lpstr>
      <vt:lpstr> «О фруктах и овощах из прошлого»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20</cp:revision>
  <dcterms:created xsi:type="dcterms:W3CDTF">2025-01-13T12:19:39Z</dcterms:created>
  <dcterms:modified xsi:type="dcterms:W3CDTF">2025-01-21T10:15:28Z</dcterms:modified>
</cp:coreProperties>
</file>