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67" r:id="rId4"/>
  </p:sldIdLst>
  <p:sldSz cx="9144000" cy="6858000" type="screen4x3"/>
  <p:notesSz cx="6858000" cy="9144000"/>
  <p:custDataLst>
    <p:tags r:id="rId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F0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113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1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45C8AF-52F2-4F0A-A35F-D37808B55BFC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14E2A9-F831-48F4-B363-BFA3DACF4FF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4E2A9-F831-48F4-B363-BFA3DACF4FF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14E2A9-F831-48F4-B363-BFA3DACF4FF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2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79FE4-7A82-492F-A1AA-E0C7A2254FB4}" type="datetimeFigureOut">
              <a:rPr lang="ru-RU" smtClean="0"/>
              <a:pPr/>
              <a:t>16.10.2022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37EA1-8529-4778-9FC1-FCCEF95AF7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20000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5.&#1051;&#1086;&#1075;&#1080;&#1076;&#1088;&#1086;&#1073;&#1100;.pptx" TargetMode="External"/><Relationship Id="rId3" Type="http://schemas.openxmlformats.org/officeDocument/2006/relationships/image" Target="../media/image2.png"/><Relationship Id="rId7" Type="http://schemas.openxmlformats.org/officeDocument/2006/relationships/hyperlink" Target="6.&#1051;&#1086;&#1074;&#1080;%20&#1084;&#1086;&#1084;&#1077;&#1085;&#1090;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hyperlink" Target="4.%20&#1055;&#1091;&#1090;&#1072;&#1085;&#1080;&#1094;&#1072;.pptx" TargetMode="External"/><Relationship Id="rId5" Type="http://schemas.openxmlformats.org/officeDocument/2006/relationships/hyperlink" Target="3.&#1055;&#1086;&#1084;&#1086;&#1075;&#1080;%20&#1083;&#1080;&#1089;&#1090;&#1086;&#1095;&#1082;&#1091;%20&#1085;&#1072;&#1081;&#1090;&#1080;%20&#1089;&#1074;&#1086;&#1105;%20&#1076;&#1077;&#1088;&#1077;&#1074;&#1086;.pptx" TargetMode="External"/><Relationship Id="rId10" Type="http://schemas.openxmlformats.org/officeDocument/2006/relationships/hyperlink" Target="7.%20&#1056;&#1086;&#1084;&#1072;&#1096;&#1082;&#1072;.pptx" TargetMode="External"/><Relationship Id="rId4" Type="http://schemas.openxmlformats.org/officeDocument/2006/relationships/hyperlink" Target="2.%20&#1041;&#1080;&#1086;&#1083;&#1086;&#1075;&#1080;&#1103;%20&#1086;&#1090;%20&#1040;%20&#1076;&#1086;%20&#1071;.ppt" TargetMode="External"/><Relationship Id="rId9" Type="http://schemas.openxmlformats.org/officeDocument/2006/relationships/hyperlink" Target="6.&#1054;&#1087;&#1088;&#1077;&#1076;&#1077;&#1083;&#1080;&#1090;&#1077;%20&#1087;&#1083;&#1086;&#1076;&#1099;.pp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537321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Разработала: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учитель биологии </a:t>
            </a:r>
            <a:r>
              <a:rPr lang="ru-RU" sz="2000" b="1" dirty="0" smtClean="0">
                <a:solidFill>
                  <a:srgbClr val="002060"/>
                </a:solidFill>
              </a:rPr>
              <a:t>МАОУ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«С</a:t>
            </a:r>
            <a:r>
              <a:rPr lang="ru-RU" sz="2000" b="1" dirty="0" smtClean="0">
                <a:solidFill>
                  <a:srgbClr val="002060"/>
                </a:solidFill>
              </a:rPr>
              <a:t>редняя </a:t>
            </a:r>
            <a:r>
              <a:rPr lang="ru-RU" sz="2000" b="1" dirty="0" smtClean="0">
                <a:solidFill>
                  <a:srgbClr val="002060"/>
                </a:solidFill>
              </a:rPr>
              <a:t>школа №</a:t>
            </a:r>
            <a:r>
              <a:rPr lang="ru-RU" sz="2000" b="1" dirty="0" smtClean="0">
                <a:solidFill>
                  <a:srgbClr val="002060"/>
                </a:solidFill>
              </a:rPr>
              <a:t>5» г</a:t>
            </a:r>
            <a:r>
              <a:rPr lang="ru-RU" sz="2000" b="1" dirty="0" smtClean="0">
                <a:solidFill>
                  <a:srgbClr val="002060"/>
                </a:solidFill>
              </a:rPr>
              <a:t>. </a:t>
            </a:r>
            <a:r>
              <a:rPr lang="ru-RU" sz="2000" b="1" dirty="0" err="1" smtClean="0">
                <a:solidFill>
                  <a:srgbClr val="002060"/>
                </a:solidFill>
              </a:rPr>
              <a:t>Лысково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Семенова Т.А.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220486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Интеллектуальный турнир</a:t>
            </a:r>
          </a:p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для обучающихся 6-х классов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3624" y="836712"/>
            <a:ext cx="77043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ambria" pitchFamily="18" charset="0"/>
              </a:rPr>
              <a:t>Я знаю биологию</a:t>
            </a:r>
            <a:endParaRPr lang="ru-RU" sz="72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9283" y="332656"/>
            <a:ext cx="6544717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    Турнир включает в себя несколько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 заданий, которые команды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 выполняют одновременно на 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матрицах заданий. Даётся 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контрольное время, после 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которого капитаны сдают ответы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 жюри. Ведущий  оглашает правильные 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ответы. Далее даётся следующее задание.  В каждом задании свои условия.  Выигрывает команда набравшая наибольшее количество</a:t>
            </a:r>
          </a:p>
          <a:p>
            <a:pPr algn="ctr"/>
            <a:r>
              <a:rPr lang="ru-RU" sz="2800" dirty="0" smtClean="0">
                <a:solidFill>
                  <a:srgbClr val="00B050"/>
                </a:solidFill>
              </a:rPr>
              <a:t> баллов.</a:t>
            </a:r>
          </a:p>
          <a:p>
            <a:endParaRPr lang="ru-RU" sz="2800" dirty="0" smtClean="0">
              <a:solidFill>
                <a:srgbClr val="00B050"/>
              </a:solidFill>
            </a:endParaRPr>
          </a:p>
          <a:p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32656"/>
            <a:ext cx="3275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Условия турнира</a:t>
            </a:r>
            <a:r>
              <a:rPr lang="ru-RU" sz="2800" b="1" dirty="0" smtClean="0">
                <a:solidFill>
                  <a:srgbClr val="C00000"/>
                </a:solidFill>
              </a:rPr>
              <a:t>     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5576" y="188640"/>
            <a:ext cx="16834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u="sng" dirty="0" smtClean="0">
                <a:solidFill>
                  <a:srgbClr val="C00000"/>
                </a:solidFill>
              </a:rPr>
              <a:t>Задания</a:t>
            </a:r>
            <a:endParaRPr lang="ru-RU" sz="3200" b="1" u="sng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412776"/>
            <a:ext cx="4214872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pres?slideindex=1&amp;slidetitle="/>
              </a:rPr>
              <a:t>Биология от А до Я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pres?slideindex=1&amp;slidetitle="/>
              </a:rPr>
              <a:t>Помоги листочку найти </a:t>
            </a:r>
          </a:p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pres?slideindex=1&amp;slidetitle="/>
              </a:rPr>
              <a:t>    своё дерево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pres?slideindex=1&amp;slidetitle="/>
              </a:rPr>
              <a:t>Путаница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pres?slideindex=1&amp;slidetitle="/>
              </a:rPr>
              <a:t>Лови момент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pres?slideindex=1&amp;slidetitle="/>
              </a:rPr>
              <a:t>Логидробь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pres?slideindex=1&amp;slidetitle="/>
              </a:rPr>
              <a:t>Определите плоды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Char char="Ø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pres?slideindex=1&amp;slidetitle="/>
              </a:rPr>
              <a:t>Ромашка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d6f6b97748f5ee3e3fa2f1f18132d3329f701b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105</Words>
  <Application>Microsoft Office PowerPoint</Application>
  <PresentationFormat>Экран (4:3)</PresentationFormat>
  <Paragraphs>28</Paragraphs>
  <Slides>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Cambria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юзер</cp:lastModifiedBy>
  <cp:revision>96</cp:revision>
  <dcterms:created xsi:type="dcterms:W3CDTF">2014-05-17T15:23:51Z</dcterms:created>
  <dcterms:modified xsi:type="dcterms:W3CDTF">2022-10-16T19:09:12Z</dcterms:modified>
</cp:coreProperties>
</file>