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61" r:id="rId5"/>
    <p:sldId id="262" r:id="rId6"/>
    <p:sldId id="263" r:id="rId7"/>
    <p:sldId id="265" r:id="rId8"/>
    <p:sldId id="273" r:id="rId9"/>
    <p:sldId id="264" r:id="rId10"/>
    <p:sldId id="266" r:id="rId11"/>
    <p:sldId id="274" r:id="rId12"/>
    <p:sldId id="267" r:id="rId13"/>
    <p:sldId id="275" r:id="rId14"/>
    <p:sldId id="268" r:id="rId15"/>
    <p:sldId id="269" r:id="rId16"/>
    <p:sldId id="270" r:id="rId17"/>
    <p:sldId id="276" r:id="rId18"/>
    <p:sldId id="271" r:id="rId19"/>
    <p:sldId id="272" r:id="rId20"/>
    <p:sldId id="258" r:id="rId21"/>
    <p:sldId id="26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ok.ru/video/40416316091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1zoom.ru/&#1056;&#1072;&#1079;&#1085;&#1086;&#1077;/&#1086;&#1073;&#1086;&#1080;/527879/z4939/3840x216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"/>
            <a:ext cx="9144000" cy="6857574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584175"/>
          </a:xfrm>
        </p:spPr>
        <p:txBody>
          <a:bodyPr>
            <a:normAutofit/>
          </a:bodyPr>
          <a:lstStyle/>
          <a:p>
            <a:pPr algn="l"/>
            <a:r>
              <a:rPr lang="ru-RU" sz="2000" dirty="0"/>
              <a:t>Министерство образования и науки Алтайского края</a:t>
            </a:r>
            <a:br>
              <a:rPr lang="ru-RU" sz="2000" dirty="0"/>
            </a:br>
            <a:r>
              <a:rPr lang="ru-RU" sz="2000" dirty="0"/>
              <a:t>КГБОУ для обучающихся, воспитанников с ограниченными возможностями здоровья «Петровская общеобразовательная школа – интернат»</a:t>
            </a:r>
            <a:endParaRPr lang="ru-RU" sz="1200" dirty="0"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982450"/>
            <a:ext cx="849694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4"/>
                </a:solidFill>
              </a:rPr>
              <a:t>Проект: </a:t>
            </a:r>
            <a:r>
              <a:rPr lang="ru-RU" sz="3200" dirty="0" smtClean="0">
                <a:solidFill>
                  <a:schemeClr val="accent4"/>
                </a:solidFill>
              </a:rPr>
              <a:t>«Моя малая </a:t>
            </a:r>
            <a:r>
              <a:rPr lang="ru-RU" sz="3200" smtClean="0">
                <a:solidFill>
                  <a:schemeClr val="accent4"/>
                </a:solidFill>
              </a:rPr>
              <a:t>Родина </a:t>
            </a:r>
            <a:r>
              <a:rPr lang="ru-RU" sz="3200" smtClean="0">
                <a:solidFill>
                  <a:schemeClr val="accent4"/>
                </a:solidFill>
              </a:rPr>
              <a:t>–село </a:t>
            </a:r>
            <a:r>
              <a:rPr lang="ru-RU" sz="3200" dirty="0" smtClean="0">
                <a:solidFill>
                  <a:schemeClr val="accent4"/>
                </a:solidFill>
              </a:rPr>
              <a:t>Петровка»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  <a:p>
            <a:r>
              <a:rPr lang="ru-RU" sz="3200" dirty="0">
                <a:solidFill>
                  <a:schemeClr val="accent4"/>
                </a:solidFill>
              </a:rPr>
              <a:t>Автор исследовательской работы: </a:t>
            </a:r>
            <a:r>
              <a:rPr lang="ru-RU" sz="3200" dirty="0" err="1" smtClean="0">
                <a:solidFill>
                  <a:schemeClr val="accent4"/>
                </a:solidFill>
              </a:rPr>
              <a:t>Баклакова</a:t>
            </a:r>
            <a:r>
              <a:rPr lang="ru-RU" sz="3200" dirty="0" smtClean="0">
                <a:solidFill>
                  <a:schemeClr val="accent4"/>
                </a:solidFill>
              </a:rPr>
              <a:t> Ксения Ивановна</a:t>
            </a:r>
            <a:endParaRPr lang="ru-RU" sz="3200" dirty="0">
              <a:solidFill>
                <a:schemeClr val="accent4"/>
              </a:solidFill>
            </a:endParaRPr>
          </a:p>
          <a:p>
            <a:r>
              <a:rPr lang="ru-RU" sz="3200" dirty="0">
                <a:solidFill>
                  <a:schemeClr val="accent4"/>
                </a:solidFill>
              </a:rPr>
              <a:t> </a:t>
            </a:r>
          </a:p>
          <a:p>
            <a:r>
              <a:rPr lang="ru-RU" sz="3200" dirty="0">
                <a:solidFill>
                  <a:schemeClr val="accent4"/>
                </a:solidFill>
              </a:rPr>
              <a:t>Руководитель исследовательской работы: Паршикова Наталья Ивановна</a:t>
            </a:r>
            <a:r>
              <a:rPr lang="ru-RU" dirty="0">
                <a:solidFill>
                  <a:schemeClr val="accent4"/>
                </a:solidFill>
              </a:rPr>
              <a:t>,</a:t>
            </a:r>
          </a:p>
          <a:p>
            <a:r>
              <a:rPr lang="ru-RU" dirty="0" smtClean="0">
                <a:solidFill>
                  <a:schemeClr val="accent4"/>
                </a:solidFill>
              </a:rPr>
              <a:t>учитель</a:t>
            </a:r>
            <a:endParaRPr lang="ru-RU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6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Введение</a:t>
            </a:r>
          </a:p>
          <a:p>
            <a:r>
              <a:rPr lang="ru-RU" dirty="0" smtClean="0"/>
              <a:t>Моя малая Родина</a:t>
            </a:r>
          </a:p>
          <a:p>
            <a:r>
              <a:rPr lang="ru-RU" dirty="0" smtClean="0"/>
              <a:t>Первые страницы истории села</a:t>
            </a:r>
          </a:p>
          <a:p>
            <a:r>
              <a:rPr lang="ru-RU" dirty="0" smtClean="0"/>
              <a:t>Наше село в годы войны</a:t>
            </a:r>
          </a:p>
          <a:p>
            <a:r>
              <a:rPr lang="ru-RU" dirty="0" smtClean="0"/>
              <a:t>Послевоенная жизнь Петровки</a:t>
            </a:r>
          </a:p>
          <a:p>
            <a:r>
              <a:rPr lang="ru-RU" dirty="0" smtClean="0"/>
              <a:t>Петровка в наши дни</a:t>
            </a:r>
          </a:p>
          <a:p>
            <a:r>
              <a:rPr lang="ru-RU" dirty="0" smtClean="0"/>
              <a:t>Заключение</a:t>
            </a:r>
          </a:p>
          <a:p>
            <a:r>
              <a:rPr lang="ru-RU" dirty="0" smtClean="0"/>
              <a:t>Используемая литература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3687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Семья </a:t>
            </a:r>
            <a:r>
              <a:rPr lang="ru-RU" sz="2400" dirty="0"/>
              <a:t>– это наши  мама и папа, дедушки и бабушки, прадедушки и прабабушки. О них нам рассказывают родители, и мы ими гордимся. Но есть ещё и место, где мы родились, живём – это малая Родина</a:t>
            </a:r>
            <a:r>
              <a:rPr lang="ru-RU" sz="2400" dirty="0" smtClean="0"/>
              <a:t>. У </a:t>
            </a:r>
            <a:r>
              <a:rPr lang="ru-RU" sz="2400" dirty="0"/>
              <a:t>каждого человека она </a:t>
            </a:r>
            <a:r>
              <a:rPr lang="ru-RU" sz="2400" dirty="0" smtClean="0"/>
              <a:t>своя.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Для меня малой Родиной является село Петровка. Каждый человек должен любить свою малую Родину, знать ее историю, замечательных людей, которые здесь родились и выросли. </a:t>
            </a:r>
          </a:p>
          <a:p>
            <a:pPr marL="0" indent="0">
              <a:buNone/>
            </a:pPr>
            <a:r>
              <a:rPr lang="ru-RU" sz="2400" dirty="0"/>
              <a:t>Поэтому целью моей работы является  изучение истории села Петровка с момента заселения местности до сегодняшних дней.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91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В самом начале моей работы я опросила своих одноклассников </a:t>
            </a:r>
            <a:r>
              <a:rPr lang="ru-RU" dirty="0" smtClean="0"/>
              <a:t>школы </a:t>
            </a:r>
            <a:r>
              <a:rPr lang="ru-RU" dirty="0"/>
              <a:t>что они знают о селе. Им были заданы такие вопросы:</a:t>
            </a:r>
          </a:p>
          <a:p>
            <a:pPr marL="0" indent="0">
              <a:buNone/>
            </a:pPr>
            <a:r>
              <a:rPr lang="ru-RU" dirty="0"/>
              <a:t>-Знаете ли Вы, историю села Петровка?</a:t>
            </a:r>
          </a:p>
          <a:p>
            <a:pPr marL="0" indent="0">
              <a:buNone/>
            </a:pPr>
            <a:r>
              <a:rPr lang="ru-RU" dirty="0"/>
              <a:t>-  Хотите ли Вы знать историю нашего села?</a:t>
            </a:r>
          </a:p>
          <a:p>
            <a:pPr marL="0" indent="0">
              <a:buNone/>
            </a:pPr>
            <a:r>
              <a:rPr lang="ru-RU" dirty="0"/>
              <a:t>Проанализировав ответы, </a:t>
            </a:r>
            <a:r>
              <a:rPr lang="ru-RU" dirty="0" smtClean="0"/>
              <a:t>сделала </a:t>
            </a:r>
            <a:r>
              <a:rPr lang="ru-RU" dirty="0"/>
              <a:t>вывод, что большинству опрашиваемых история села малоизвестна, но всем интересно узнать историю своего села, а значит, моя работа актуальна.</a:t>
            </a:r>
          </a:p>
          <a:p>
            <a:pPr marL="0" indent="0">
              <a:buNone/>
            </a:pPr>
            <a:r>
              <a:rPr lang="ru-RU" b="1" dirty="0"/>
              <a:t>Актуализация проекта:</a:t>
            </a:r>
            <a:r>
              <a:rPr lang="ru-RU" dirty="0"/>
              <a:t> </a:t>
            </a:r>
            <a:r>
              <a:rPr lang="ru-RU" b="1" dirty="0"/>
              <a:t>Важно не только любить свою малую родину, но и знать её историю.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8839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Цель исследования: расширить знания о своем селе, знать историю </a:t>
            </a:r>
            <a:r>
              <a:rPr lang="ru-RU" dirty="0" smtClean="0"/>
              <a:t>села</a:t>
            </a:r>
          </a:p>
          <a:p>
            <a:pPr marL="0" indent="0">
              <a:buNone/>
            </a:pPr>
            <a:r>
              <a:rPr lang="ru-RU" dirty="0" smtClean="0"/>
              <a:t>Мною </a:t>
            </a:r>
            <a:r>
              <a:rPr lang="ru-RU" dirty="0"/>
              <a:t>были поставлены следующие задачи:</a:t>
            </a:r>
          </a:p>
          <a:p>
            <a:pPr marL="0" indent="0">
              <a:buNone/>
            </a:pPr>
            <a:r>
              <a:rPr lang="ru-RU" dirty="0"/>
              <a:t>-узнать как и когда возникло село</a:t>
            </a:r>
          </a:p>
          <a:p>
            <a:pPr marL="0" indent="0">
              <a:buNone/>
            </a:pPr>
            <a:r>
              <a:rPr lang="ru-RU" dirty="0"/>
              <a:t>- узнать о знаменитых людях малой родины </a:t>
            </a:r>
          </a:p>
          <a:p>
            <a:pPr marL="0" indent="0">
              <a:buNone/>
            </a:pPr>
            <a:r>
              <a:rPr lang="ru-RU" dirty="0"/>
              <a:t>- сделать презентацию по теме и представить ее учащимся школы, родным.</a:t>
            </a:r>
          </a:p>
          <a:p>
            <a:pPr marL="0" indent="0">
              <a:buNone/>
            </a:pPr>
            <a:r>
              <a:rPr lang="ru-RU" b="1" dirty="0"/>
              <a:t>Объектом работы является село Петровка. </a:t>
            </a:r>
          </a:p>
          <a:p>
            <a:pPr marL="0" indent="0">
              <a:buNone/>
            </a:pPr>
            <a:r>
              <a:rPr lang="ru-RU" b="1" dirty="0"/>
              <a:t>Предмет исследования: изучение истории села Петровка. </a:t>
            </a:r>
          </a:p>
          <a:p>
            <a:pPr marL="0" indent="0">
              <a:buNone/>
            </a:pPr>
            <a:r>
              <a:rPr lang="ru-RU" b="1" dirty="0"/>
              <a:t>Гипотеза: знать историю своей малой Родины очень важно. </a:t>
            </a:r>
          </a:p>
          <a:p>
            <a:pPr marL="0" indent="0">
              <a:buNone/>
            </a:pPr>
            <a:r>
              <a:rPr lang="ru-RU" b="1" dirty="0"/>
              <a:t>Проблема: мы живём в селе, но мало знаем о нем.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264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  Для изучения истории села, я </a:t>
            </a:r>
            <a:r>
              <a:rPr lang="ru-RU" dirty="0" smtClean="0"/>
              <a:t>использовала </a:t>
            </a:r>
            <a:r>
              <a:rPr lang="ru-RU" dirty="0"/>
              <a:t>следующие методы исследования:</a:t>
            </a:r>
          </a:p>
          <a:p>
            <a:pPr marL="0" indent="0">
              <a:buNone/>
            </a:pPr>
            <a:r>
              <a:rPr lang="ru-RU" dirty="0"/>
              <a:t> - анализ материалов школьного музея «Они сражались за Родину», воспоминания жителей </a:t>
            </a:r>
            <a:r>
              <a:rPr lang="ru-RU" dirty="0" smtClean="0"/>
              <a:t>села;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- изучение литературы и интернет ресурсов по теме;</a:t>
            </a:r>
          </a:p>
          <a:p>
            <a:pPr marL="0" indent="0">
              <a:buNone/>
            </a:pPr>
            <a:r>
              <a:rPr lang="ru-RU" dirty="0"/>
              <a:t>-  опрос учителей, воспитателей, односельчан и родных, обработка результатов опроса.</a:t>
            </a:r>
          </a:p>
          <a:p>
            <a:pPr marL="0" indent="0">
              <a:buNone/>
            </a:pPr>
            <a:r>
              <a:rPr lang="ru-RU" dirty="0"/>
              <a:t>Практическая значимость работы заключается в том, что я и мои товарищи будем знать историю своей малой </a:t>
            </a:r>
            <a:r>
              <a:rPr lang="ru-RU" dirty="0" smtClean="0"/>
              <a:t>родины.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5980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Моя малая Родина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700" dirty="0" smtClean="0"/>
              <a:t>Знакомьтесь </a:t>
            </a:r>
            <a:r>
              <a:rPr lang="ru-RU" sz="2700" dirty="0"/>
              <a:t>– моя малая Родина село Петровка. Село расположено в Троицком районе Алтайского края. Вокруг села находится ленточный бор, там растёт много грибов, </a:t>
            </a:r>
            <a:r>
              <a:rPr lang="ru-RU" sz="2700" dirty="0" smtClean="0"/>
              <a:t>ягод. </a:t>
            </a:r>
            <a:r>
              <a:rPr lang="ru-RU" sz="2700" dirty="0"/>
              <a:t>Наше село прекрасно во все времена года, но особенно красива моя деревня летом. Она утопает в </a:t>
            </a:r>
            <a:r>
              <a:rPr lang="ru-RU" sz="2700" dirty="0" smtClean="0"/>
              <a:t>зелени, </a:t>
            </a:r>
            <a:r>
              <a:rPr lang="ru-RU" sz="2700" dirty="0"/>
              <a:t>чистый воздух… </a:t>
            </a:r>
          </a:p>
          <a:p>
            <a:pPr marL="0" indent="0">
              <a:buNone/>
            </a:pPr>
            <a:r>
              <a:rPr lang="ru-RU" sz="2700" dirty="0"/>
              <a:t>  </a:t>
            </a:r>
            <a:r>
              <a:rPr lang="ru-RU" sz="2700" dirty="0" smtClean="0"/>
              <a:t>Можно </a:t>
            </a:r>
            <a:r>
              <a:rPr lang="ru-RU" sz="2700" dirty="0"/>
              <a:t>долго продолжать описание моей  малой Родины, но хочется сказать главное: надо сохранить эти красивые места для будущих </a:t>
            </a:r>
            <a:r>
              <a:rPr lang="ru-RU" sz="2700" dirty="0" smtClean="0"/>
              <a:t>поколений</a:t>
            </a:r>
            <a:r>
              <a:rPr lang="ru-RU" sz="2700" dirty="0"/>
              <a:t>.</a:t>
            </a:r>
            <a:r>
              <a:rPr lang="ru-RU" sz="2700" dirty="0" smtClean="0"/>
              <a:t> </a:t>
            </a:r>
            <a:endParaRPr lang="ru-RU" sz="27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4901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078" y="1628800"/>
            <a:ext cx="4320480" cy="4131634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6" y="1628800"/>
            <a:ext cx="4556324" cy="3417243"/>
          </a:xfrm>
        </p:spPr>
      </p:pic>
      <p:pic>
        <p:nvPicPr>
          <p:cNvPr id="6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" y="1628800"/>
            <a:ext cx="4556324" cy="341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71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Первые страницы истории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Изучив материалы, я </a:t>
            </a:r>
            <a:r>
              <a:rPr lang="ru-RU" dirty="0" smtClean="0"/>
              <a:t>узнала, </a:t>
            </a:r>
            <a:r>
              <a:rPr lang="ru-RU" dirty="0"/>
              <a:t>что село основано в 1803 году</a:t>
            </a:r>
            <a:r>
              <a:rPr lang="ru-RU" dirty="0" smtClean="0"/>
              <a:t>. Имя Петрова установить не удалось. </a:t>
            </a:r>
            <a:r>
              <a:rPr lang="ru-RU" dirty="0" err="1"/>
              <a:t>Первоселенцем</a:t>
            </a:r>
            <a:r>
              <a:rPr lang="ru-RU" dirty="0"/>
              <a:t> вписана фамилия Петрова. </a:t>
            </a:r>
            <a:r>
              <a:rPr lang="ru-RU" dirty="0" smtClean="0"/>
              <a:t>И </a:t>
            </a:r>
            <a:r>
              <a:rPr lang="ru-RU" dirty="0"/>
              <a:t>село, и речка получили название по имени первого поселенца. К 1900году село становится одним из крупных и многолюдных сел. Не лишена была природной красоты и река  Петровка. Славилась она в те годы изобилием щук, окуней, чебака, ельца. Богатые плодородные </a:t>
            </a:r>
            <a:r>
              <a:rPr lang="ru-RU" dirty="0" smtClean="0"/>
              <a:t>почвы </a:t>
            </a:r>
            <a:r>
              <a:rPr lang="ru-RU" dirty="0"/>
              <a:t>давали прибыльные урожаи зерновых и овощных культур. Пастбищные угодья, с высоким и густым травостоем, создавали большие удобства для разведения скота.  В 1926 году в селе </a:t>
            </a:r>
            <a:r>
              <a:rPr lang="ru-RU" dirty="0" smtClean="0"/>
              <a:t> </a:t>
            </a:r>
            <a:r>
              <a:rPr lang="ru-RU" dirty="0"/>
              <a:t>имелось 861 хозяйство и проживало более четырех тысяч </a:t>
            </a:r>
            <a:r>
              <a:rPr lang="ru-RU" dirty="0" smtClean="0"/>
              <a:t>человек</a:t>
            </a:r>
            <a:r>
              <a:rPr lang="ru-RU" dirty="0"/>
              <a:t>.</a:t>
            </a:r>
            <a:r>
              <a:rPr lang="ru-RU" dirty="0" smtClean="0"/>
              <a:t> </a:t>
            </a:r>
            <a:r>
              <a:rPr lang="ru-RU" dirty="0"/>
              <a:t>Действовали </a:t>
            </a:r>
            <a:r>
              <a:rPr lang="ru-RU" dirty="0" smtClean="0"/>
              <a:t>школа, </a:t>
            </a:r>
            <a:r>
              <a:rPr lang="ru-RU" dirty="0"/>
              <a:t>изба-читальня, кредитное товарищество и лавка общества потребителей. </a:t>
            </a:r>
          </a:p>
          <a:p>
            <a:pPr marL="0" indent="0">
              <a:buNone/>
            </a:pPr>
            <a:r>
              <a:rPr lang="ru-RU" dirty="0"/>
              <a:t> В 1931 году в селе появилась сельскохозяйственная артель «Красные орлы».  Жизнь шла своим чередом. Разводили коров и лошадей. Выращивали на своей земле пшеницу, овес, </a:t>
            </a:r>
            <a:r>
              <a:rPr lang="ru-RU" dirty="0" smtClean="0"/>
              <a:t>просо. </a:t>
            </a:r>
            <a:r>
              <a:rPr lang="ru-RU" dirty="0"/>
              <a:t>Пахали деревянным и железным плугом, были молотилки, веялки.</a:t>
            </a:r>
          </a:p>
          <a:p>
            <a:pPr marL="0" indent="0">
              <a:buNone/>
            </a:pPr>
            <a:r>
              <a:rPr lang="ru-RU" dirty="0"/>
              <a:t>Подъем экономики села  был прерван Великой Отечественной войной.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5890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Село в годы войны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  Война… Она принесла горе, разруху, несчастье и потери. Ушли мужчины на </a:t>
            </a:r>
            <a:r>
              <a:rPr lang="ru-RU" dirty="0" smtClean="0"/>
              <a:t>фронт</a:t>
            </a:r>
            <a:r>
              <a:rPr lang="ru-RU" dirty="0"/>
              <a:t>.</a:t>
            </a:r>
            <a:r>
              <a:rPr lang="ru-RU" dirty="0" smtClean="0"/>
              <a:t> </a:t>
            </a:r>
            <a:r>
              <a:rPr lang="ru-RU" dirty="0"/>
              <a:t>Все тяжести, вся </a:t>
            </a:r>
            <a:r>
              <a:rPr lang="ru-RU" dirty="0" smtClean="0"/>
              <a:t>работа </a:t>
            </a:r>
            <a:r>
              <a:rPr lang="ru-RU" dirty="0"/>
              <a:t>легли на </a:t>
            </a:r>
            <a:r>
              <a:rPr lang="ru-RU" dirty="0" smtClean="0"/>
              <a:t>плечи женщин, стариков </a:t>
            </a:r>
            <a:r>
              <a:rPr lang="ru-RU" dirty="0"/>
              <a:t>и рано повзрослевших </a:t>
            </a:r>
            <a:r>
              <a:rPr lang="ru-RU" dirty="0" smtClean="0"/>
              <a:t>детей. </a:t>
            </a:r>
            <a:r>
              <a:rPr lang="ru-RU" dirty="0"/>
              <a:t>Они остались дома, в тылу. Растили хлеб, воспитывали детей, ждали писем с фронта.</a:t>
            </a:r>
          </a:p>
          <a:p>
            <a:pPr marL="0" indent="0">
              <a:buNone/>
            </a:pPr>
            <a:r>
              <a:rPr lang="ru-RU" dirty="0"/>
              <a:t>Жители Петровки помнят, что в селе существовал дом малютки. Среди жителей Петровки уже не осталось свидетелей событий того времени. Но в книге «Зажгите свечи в нашу память» есть воспоминания Александры Семеновны Лукиной: «Петровский дом малютки  был создан давным –давно. Ленточный </a:t>
            </a:r>
            <a:r>
              <a:rPr lang="ru-RU" dirty="0" smtClean="0"/>
              <a:t>бор, свежий </a:t>
            </a:r>
            <a:r>
              <a:rPr lang="ru-RU" dirty="0"/>
              <a:t>воздух и близость железной дороги создавали хорошие условия для проживания детей-сирот.  Поэтому в июле 1943 года, детей-блокадников перевели в Петровский детский дом. Сюда же были привезены и воспитанники </a:t>
            </a:r>
            <a:r>
              <a:rPr lang="ru-RU" dirty="0" err="1"/>
              <a:t>Харюзовского</a:t>
            </a:r>
            <a:r>
              <a:rPr lang="ru-RU" dirty="0"/>
              <a:t> детского дома, большинство из которых составляли </a:t>
            </a:r>
            <a:r>
              <a:rPr lang="ru-RU" dirty="0" err="1"/>
              <a:t>колмыки</a:t>
            </a:r>
            <a:r>
              <a:rPr lang="ru-RU" dirty="0"/>
              <a:t>, но среди них тоже были ленинградские дети. </a:t>
            </a:r>
            <a:r>
              <a:rPr lang="ru-RU" dirty="0" smtClean="0"/>
              <a:t> </a:t>
            </a:r>
            <a:r>
              <a:rPr lang="ru-RU" dirty="0"/>
              <a:t>Дети были сильно ослаблены болезнями: дистрофия, рахит, цинга. Многие дети отказывались от еды, в основном лежали в постели, около них постоянно дежурили </a:t>
            </a:r>
            <a:r>
              <a:rPr lang="ru-RU" dirty="0" smtClean="0"/>
              <a:t>нянечки. </a:t>
            </a:r>
            <a:r>
              <a:rPr lang="ru-RU" dirty="0"/>
              <a:t>В</a:t>
            </a:r>
            <a:r>
              <a:rPr lang="ru-RU" dirty="0" smtClean="0"/>
              <a:t>се </a:t>
            </a:r>
            <a:r>
              <a:rPr lang="ru-RU" dirty="0"/>
              <a:t>эти годы, как могли спасали своих подопечных</a:t>
            </a:r>
            <a:r>
              <a:rPr lang="ru-RU" dirty="0" smtClean="0"/>
              <a:t>.»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7524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9511" y="1556792"/>
            <a:ext cx="4905783" cy="424847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556792"/>
            <a:ext cx="350892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51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Более четырехсот лучших сыновей и дочерей проводила Петровская земля на фронты войны. Все они не посрамили чести родного села. Вера Сергеевна </a:t>
            </a:r>
            <a:r>
              <a:rPr lang="ru-RU" dirty="0" err="1"/>
              <a:t>Кащеева</a:t>
            </a:r>
            <a:r>
              <a:rPr lang="ru-RU" dirty="0"/>
              <a:t> вернулась в родные места Героем Советского Союза.  Одной и улиц села присвоено ее имя. А в школьном дворе стоит обелиск нашей землячке. В школе создан музей имени В.С. </a:t>
            </a:r>
            <a:r>
              <a:rPr lang="ru-RU" dirty="0" err="1"/>
              <a:t>Кащеевой</a:t>
            </a:r>
            <a:r>
              <a:rPr lang="ru-RU" dirty="0"/>
              <a:t>. Больше ста земляков награждены орденами и медалями Советского Союза за отвагу и мужество в бою. </a:t>
            </a:r>
            <a:r>
              <a:rPr lang="ru-RU" dirty="0" smtClean="0"/>
              <a:t>Почти триста </a:t>
            </a:r>
            <a:r>
              <a:rPr lang="ru-RU" dirty="0"/>
              <a:t>человек смертью храбрых пали в борьбе за независимость Родины.</a:t>
            </a:r>
          </a:p>
          <a:p>
            <a:pPr marL="0" indent="0">
              <a:buNone/>
            </a:pPr>
            <a:r>
              <a:rPr lang="ru-RU" dirty="0" smtClean="0"/>
              <a:t>К </a:t>
            </a:r>
            <a:r>
              <a:rPr lang="ru-RU" dirty="0"/>
              <a:t>сожалению, в нашем селе не осталось ветеранов Великой Отечественной войны, но еще есть труженики тыла, которые в тяжелое военное время отдавали все свои силы  для приближения победы. Слушая о  жизни в годы войны, понимаешь, что труд их был поистине героический.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8145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51" y="1628800"/>
            <a:ext cx="6788944" cy="452596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4937760" cy="370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8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Послевоенная жизнь Петровки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В 1945 году одержана долгожданная Победа. Страна, с ослабленной экономикой, сельским хозяйством очень медленно приходила в норму. Несмотря на тяготы, люди добросовестно </a:t>
            </a:r>
            <a:r>
              <a:rPr lang="ru-RU" dirty="0" smtClean="0"/>
              <a:t>трудились.</a:t>
            </a:r>
            <a:r>
              <a:rPr lang="ru-RU" dirty="0"/>
              <a:t> В колхозе успешно развивались растениеводство и животноводство. Держали крупный рогатый скот, овец, выращивали свиней, </a:t>
            </a:r>
            <a:r>
              <a:rPr lang="ru-RU" dirty="0" smtClean="0"/>
              <a:t>кур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В колхозе началось большое строительство. Были построены </a:t>
            </a:r>
            <a:r>
              <a:rPr lang="ru-RU" dirty="0" err="1"/>
              <a:t>автогараж</a:t>
            </a:r>
            <a:r>
              <a:rPr lang="ru-RU" dirty="0"/>
              <a:t>, зернохранилище, столовая, переоборудован коровник для содержания свиней, строились дома для колхозников.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Б</a:t>
            </a:r>
            <a:r>
              <a:rPr lang="ru-RU" dirty="0" smtClean="0"/>
              <a:t>ыла </a:t>
            </a:r>
            <a:r>
              <a:rPr lang="ru-RU" dirty="0"/>
              <a:t>открыта </a:t>
            </a:r>
            <a:r>
              <a:rPr lang="ru-RU" dirty="0" smtClean="0"/>
              <a:t>хлебопекарня. Там </a:t>
            </a:r>
            <a:r>
              <a:rPr lang="ru-RU" dirty="0"/>
              <a:t>пекли очень вкусный хлеб. Хлеб пользовался большим спросом не только у местных жителей.</a:t>
            </a:r>
          </a:p>
          <a:p>
            <a:pPr marL="0" indent="0">
              <a:buNone/>
            </a:pPr>
            <a:r>
              <a:rPr lang="ru-RU" dirty="0"/>
              <a:t>К 1970 году благосостояние жителей Петровки стало намного лучше. В домах появились первые телевизоры, холодильники, </a:t>
            </a:r>
            <a:r>
              <a:rPr lang="ru-RU" dirty="0" smtClean="0"/>
              <a:t> </a:t>
            </a:r>
            <a:r>
              <a:rPr lang="ru-RU" dirty="0"/>
              <a:t>мотоциклы.</a:t>
            </a:r>
          </a:p>
        </p:txBody>
      </p:sp>
    </p:spTree>
    <p:extLst>
      <p:ext uri="{BB962C8B-B14F-4D97-AF65-F5344CB8AC3E}">
        <p14:creationId xmlns:p14="http://schemas.microsoft.com/office/powerpoint/2010/main" val="2685173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Петровка в наши дни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500" dirty="0" smtClean="0"/>
              <a:t>В </a:t>
            </a:r>
            <a:r>
              <a:rPr lang="ru-RU" sz="2500" dirty="0"/>
              <a:t>нашем селе имеется почта, сберкасса, детский сад, клуб, библиотека, магазины, две школы, лесной участок. Очень печально, что нет хлебопекарни, завода по изготовлению кирпичей, животноводческого хозяйства, сократили посевные площади. Поэтому и сократилось количество рабочих мест. Многие жители уезжают на заработки, молодежь остается в городе.</a:t>
            </a:r>
          </a:p>
          <a:p>
            <a:pPr marL="0" indent="0">
              <a:buNone/>
            </a:pPr>
            <a:r>
              <a:rPr lang="ru-RU" sz="2500" dirty="0"/>
              <a:t>Продолжают работать </a:t>
            </a:r>
            <a:r>
              <a:rPr lang="ru-RU" sz="2500" dirty="0" smtClean="0"/>
              <a:t>и  </a:t>
            </a:r>
            <a:r>
              <a:rPr lang="ru-RU" sz="2500" dirty="0"/>
              <a:t>школы. </a:t>
            </a:r>
            <a:r>
              <a:rPr lang="ru-RU" sz="2500" dirty="0" smtClean="0"/>
              <a:t>В школах </a:t>
            </a:r>
            <a:r>
              <a:rPr lang="ru-RU" sz="2500" dirty="0"/>
              <a:t>созданы хорошие условия для обучения учащихся. Но с каждым годом учеников в ней становится всё меньше, многие семьи уезжают, потому что нет работы. </a:t>
            </a:r>
          </a:p>
        </p:txBody>
      </p:sp>
    </p:spTree>
    <p:extLst>
      <p:ext uri="{BB962C8B-B14F-4D97-AF65-F5344CB8AC3E}">
        <p14:creationId xmlns:p14="http://schemas.microsoft.com/office/powerpoint/2010/main" val="37690709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dirty="0" smtClean="0"/>
              <a:t>Село </a:t>
            </a:r>
            <a:r>
              <a:rPr lang="ru-RU" dirty="0"/>
              <a:t>наше помаленьку преображается: благоустраиваются дома жителей, в сентябре 2020 года по центральной улице уложили новый асфальт. В центре села есть небольшая детская площадка. К нам в село вошел региональный оператор по вывозу мусора. Установили контейнеры под </a:t>
            </a:r>
            <a:r>
              <a:rPr lang="ru-RU" dirty="0" smtClean="0"/>
              <a:t>мусор, хоть их еще и совсем мало. </a:t>
            </a:r>
            <a:r>
              <a:rPr lang="ru-RU" dirty="0"/>
              <a:t>Надеюсь, что наше село станет намного чище.  Краем села проходит железная дорога. Ее тоже отремонтировали: положили новые рельсы, шпалу. И теперь звук поездов практически не слышен. А когда-то и поезда останавливались. Можно было уехать в Бийск, Барнаул. Хочется верить, что вернутся те времена. И у нас опять будут останавливаться поезда.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4900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8" y="262605"/>
            <a:ext cx="2304256" cy="30723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66485"/>
            <a:ext cx="1726009" cy="30684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3748875"/>
            <a:ext cx="3960440" cy="297033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62604"/>
            <a:ext cx="2304255" cy="307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16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sz="1800" dirty="0"/>
              <a:t>Подводя итоги моего исследования, следует сделать вывод о том, что все поставленные в начале работы задачи были выполнены. В результате проделанной работы я </a:t>
            </a:r>
            <a:r>
              <a:rPr lang="ru-RU" sz="1800" dirty="0" smtClean="0"/>
              <a:t>обогатил </a:t>
            </a:r>
            <a:r>
              <a:rPr lang="ru-RU" sz="1800" dirty="0"/>
              <a:t>свой жизненный опыт, </a:t>
            </a:r>
            <a:r>
              <a:rPr lang="ru-RU" sz="1800" dirty="0" smtClean="0"/>
              <a:t>расширил </a:t>
            </a:r>
            <a:r>
              <a:rPr lang="ru-RU" sz="1800" dirty="0"/>
              <a:t>знания. Самым интересным оказалось сотрудничать с жителями села, слушать рассказы взрослых</a:t>
            </a:r>
            <a:r>
              <a:rPr lang="ru-RU" sz="1800" dirty="0" smtClean="0"/>
              <a:t>. Труднее всего было находить в процессе работы информацию в разных источниках.</a:t>
            </a:r>
            <a:endParaRPr lang="ru-RU" sz="1800" dirty="0"/>
          </a:p>
          <a:p>
            <a:pPr marL="0" indent="0">
              <a:buNone/>
            </a:pPr>
            <a:r>
              <a:rPr lang="ru-RU" sz="1800" dirty="0" smtClean="0"/>
              <a:t>Я </a:t>
            </a:r>
            <a:r>
              <a:rPr lang="ru-RU" sz="1800" dirty="0"/>
              <a:t>люблю свое село. </a:t>
            </a:r>
            <a:r>
              <a:rPr lang="ru-RU" sz="1800" dirty="0" smtClean="0"/>
              <a:t>Поэтому </a:t>
            </a:r>
            <a:r>
              <a:rPr lang="ru-RU" sz="1800" dirty="0"/>
              <a:t>важно знать как можно больше о месте, в котором ты живёшь.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789040"/>
            <a:ext cx="4536504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34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Используемая литература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500" dirty="0"/>
              <a:t>Материалы из  открытых источников</a:t>
            </a:r>
          </a:p>
          <a:p>
            <a:pPr marL="0" indent="0">
              <a:buNone/>
            </a:pPr>
            <a:r>
              <a:rPr lang="ru-RU" sz="2500" dirty="0"/>
              <a:t>1. </a:t>
            </a:r>
            <a:r>
              <a:rPr lang="ru-RU" sz="2500" u="sng" dirty="0">
                <a:hlinkClick r:id="rId2"/>
              </a:rPr>
              <a:t>https://ok.ru/video/40416316091</a:t>
            </a:r>
            <a:r>
              <a:rPr lang="ru-RU" sz="2500" dirty="0"/>
              <a:t> -видео Сергея </a:t>
            </a:r>
            <a:r>
              <a:rPr lang="ru-RU" sz="2500" dirty="0" err="1"/>
              <a:t>Грудева</a:t>
            </a:r>
            <a:r>
              <a:rPr lang="ru-RU" sz="2500" dirty="0"/>
              <a:t> «Плач по деревне моего детства</a:t>
            </a:r>
            <a:r>
              <a:rPr lang="ru-RU" sz="2500" dirty="0" smtClean="0"/>
              <a:t>»</a:t>
            </a:r>
            <a:endParaRPr lang="ru-RU" sz="2500" dirty="0"/>
          </a:p>
          <a:p>
            <a:pPr marL="0" indent="0">
              <a:buNone/>
            </a:pPr>
            <a:r>
              <a:rPr lang="ru-RU" sz="2500" dirty="0"/>
              <a:t>2</a:t>
            </a:r>
            <a:r>
              <a:rPr lang="ru-RU" sz="2500" dirty="0" smtClean="0"/>
              <a:t>.Материалы </a:t>
            </a:r>
            <a:r>
              <a:rPr lang="ru-RU" sz="2500" dirty="0"/>
              <a:t>школьного музея средней школы</a:t>
            </a:r>
          </a:p>
          <a:p>
            <a:pPr marL="0" indent="0">
              <a:buNone/>
            </a:pPr>
            <a:r>
              <a:rPr lang="ru-RU" sz="2500" dirty="0"/>
              <a:t>3</a:t>
            </a:r>
            <a:r>
              <a:rPr lang="ru-RU" sz="2500" dirty="0" smtClean="0"/>
              <a:t>. </a:t>
            </a:r>
            <a:r>
              <a:rPr lang="ru-RU" sz="2500" dirty="0"/>
              <a:t>Воспоминания односельчан</a:t>
            </a:r>
          </a:p>
          <a:p>
            <a:pPr marL="0" indent="0">
              <a:buNone/>
            </a:pPr>
            <a:r>
              <a:rPr lang="ru-RU" sz="2500" dirty="0"/>
              <a:t>4</a:t>
            </a:r>
            <a:r>
              <a:rPr lang="ru-RU" sz="2500" dirty="0" smtClean="0"/>
              <a:t>. </a:t>
            </a:r>
            <a:r>
              <a:rPr lang="ru-RU" sz="2500" dirty="0"/>
              <a:t>Газета «На земле ТРОИЦКОЙ» от 4апреля 2020г. «Дети –блокадники, дети-сироты… Их судьбы отмечены трагедией войны.»</a:t>
            </a:r>
          </a:p>
          <a:p>
            <a:pPr marL="0" indent="0">
              <a:buNone/>
            </a:pPr>
            <a:r>
              <a:rPr lang="ru-RU" sz="2500" dirty="0"/>
              <a:t>5</a:t>
            </a:r>
            <a:r>
              <a:rPr lang="ru-RU" sz="2500" dirty="0" smtClean="0"/>
              <a:t>. «</a:t>
            </a:r>
            <a:r>
              <a:rPr lang="ru-RU" sz="2500" dirty="0"/>
              <a:t>Зажгите свечи в нашу память» составитель Валентина </a:t>
            </a:r>
            <a:r>
              <a:rPr lang="ru-RU" sz="2500" dirty="0" err="1"/>
              <a:t>Каркавина</a:t>
            </a:r>
            <a:endParaRPr lang="ru-RU" sz="25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9416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490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https://www.1zoom.ru/</a:t>
            </a:r>
            <a:r>
              <a:rPr lang="ru-RU" dirty="0">
                <a:hlinkClick r:id="rId2"/>
              </a:rPr>
              <a:t>Разное/обои/527879/</a:t>
            </a:r>
            <a:r>
              <a:rPr lang="en-US" dirty="0" smtClean="0">
                <a:hlinkClick r:id="rId2"/>
              </a:rPr>
              <a:t>z4939/3840x2160</a:t>
            </a:r>
            <a:endParaRPr lang="ru-RU" smtClean="0"/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91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761</Words>
  <Application>Microsoft Office PowerPoint</Application>
  <PresentationFormat>Экран (4:3)</PresentationFormat>
  <Paragraphs>71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Monotype Corsiva</vt:lpstr>
      <vt:lpstr>Times New Roman</vt:lpstr>
      <vt:lpstr>Тема Office</vt:lpstr>
      <vt:lpstr>Министерство образования и науки Алтайского края КГБОУ для обучающихся, воспитанников с ограниченными возможностями здоровья «Петровская общеобразовательная школа – интернат»</vt:lpstr>
      <vt:lpstr>Содержание</vt:lpstr>
      <vt:lpstr>Введение</vt:lpstr>
      <vt:lpstr>Презентация PowerPoint</vt:lpstr>
      <vt:lpstr>Презентация PowerPoint</vt:lpstr>
      <vt:lpstr>Презентация PowerPoint</vt:lpstr>
      <vt:lpstr>Моя малая Родина</vt:lpstr>
      <vt:lpstr>Презентация PowerPoint</vt:lpstr>
      <vt:lpstr>Первые страницы истории</vt:lpstr>
      <vt:lpstr>Село в годы войны</vt:lpstr>
      <vt:lpstr>Презентация PowerPoint</vt:lpstr>
      <vt:lpstr>Презентация PowerPoint</vt:lpstr>
      <vt:lpstr>Презентация PowerPoint</vt:lpstr>
      <vt:lpstr>Послевоенная жизнь Петровки</vt:lpstr>
      <vt:lpstr>Петровка в наши дни</vt:lpstr>
      <vt:lpstr>Презентация PowerPoint</vt:lpstr>
      <vt:lpstr>Презентация PowerPoint</vt:lpstr>
      <vt:lpstr>Заключение</vt:lpstr>
      <vt:lpstr>Используемая литература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Comp</dc:creator>
  <cp:lastModifiedBy>Егор</cp:lastModifiedBy>
  <cp:revision>22</cp:revision>
  <dcterms:created xsi:type="dcterms:W3CDTF">2018-03-04T12:53:09Z</dcterms:created>
  <dcterms:modified xsi:type="dcterms:W3CDTF">2024-10-06T07:05:10Z</dcterms:modified>
</cp:coreProperties>
</file>