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  <p:sldId id="270" r:id="rId6"/>
    <p:sldId id="262" r:id="rId7"/>
    <p:sldId id="263" r:id="rId8"/>
    <p:sldId id="264" r:id="rId9"/>
    <p:sldId id="273" r:id="rId10"/>
    <p:sldId id="265" r:id="rId11"/>
    <p:sldId id="274" r:id="rId12"/>
    <p:sldId id="276" r:id="rId13"/>
    <p:sldId id="277" r:id="rId14"/>
    <p:sldId id="275" r:id="rId15"/>
    <p:sldId id="267" r:id="rId16"/>
    <p:sldId id="266" r:id="rId17"/>
    <p:sldId id="271" r:id="rId18"/>
    <p:sldId id="268" r:id="rId19"/>
    <p:sldId id="269" r:id="rId20"/>
    <p:sldId id="278" r:id="rId21"/>
    <p:sldId id="279" r:id="rId22"/>
    <p:sldId id="280" r:id="rId23"/>
    <p:sldId id="284" r:id="rId24"/>
    <p:sldId id="281" r:id="rId25"/>
    <p:sldId id="285" r:id="rId26"/>
    <p:sldId id="282" r:id="rId27"/>
    <p:sldId id="289" r:id="rId28"/>
    <p:sldId id="283" r:id="rId29"/>
    <p:sldId id="286" r:id="rId30"/>
    <p:sldId id="287" r:id="rId31"/>
    <p:sldId id="290" r:id="rId32"/>
    <p:sldId id="288" r:id="rId33"/>
    <p:sldId id="292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72ED025-DD7F-4D7A-96E2-E8963BD14F93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B4A0B9-10CD-4EAB-BD9F-BCFA437E1463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3.pn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3.pn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media" Target="../media/media7.mp3"/><Relationship Id="rId7" Type="http://schemas.openxmlformats.org/officeDocument/2006/relationships/image" Target="../media/image8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3.jpe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p3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8.pn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8.png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8.pn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91683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Домашние животные и птицы и их детёныши и птенцы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437112"/>
            <a:ext cx="7854696" cy="1752600"/>
          </a:xfrm>
        </p:spPr>
        <p:txBody>
          <a:bodyPr/>
          <a:lstStyle/>
          <a:p>
            <a:r>
              <a:rPr lang="ru-RU" dirty="0" smtClean="0"/>
              <a:t>Приготовили:</a:t>
            </a:r>
          </a:p>
          <a:p>
            <a:r>
              <a:rPr lang="ru-RU" dirty="0" smtClean="0"/>
              <a:t>Воспитатель: </a:t>
            </a:r>
            <a:r>
              <a:rPr lang="ru-RU" smtClean="0"/>
              <a:t>Крученкова </a:t>
            </a:r>
            <a:r>
              <a:rPr lang="ru-RU" smtClean="0"/>
              <a:t>М.С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s://cf.ppt-online.org/files1/slide/f/Fe6kHNRo0DcygtP8EIab1L4YxB37V5WdAiSUzm2OqC/slide-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52" y="908720"/>
            <a:ext cx="740246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d181d182d0b0d0b4d0be-d181d0b2d0b8d0bdd0b5d0b9-d185d180d18ed0bad0b0d0b5d182-d0b2-d0b7d0b0d0b3d0bed0bdd0b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9632" y="578139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3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Группа 10\Desktop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7200800" cy="54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Группа 10\Desktop\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8415358" cy="473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ds04.infourok.ru/uploads/ex/06a8/00121b8f-e5b13aba/6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559824" cy="566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43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f.ppt-online.org/files1/slide/f/Fe6kHNRo0DcygtP8EIab1L4YxB37V5WdAiSUzm2OqC/slide-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306324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кон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5616" y="55950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7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im0-tub-ru.yandex.net/i?id=f0e70ab0c8e5033c0e0caf548386ebfd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69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s04.infourok.ru/uploads/ex/0f7f/0000bf46-38702030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62726"/>
            <a:ext cx="7272808" cy="545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65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5.infourok.ru/uploads/ex/0eec/00027feb-11940d84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7751911" cy="581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87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f.ppt-online.org/files1/slide/f/Fe6kHNRo0DcygtP8EIab1L4YxB37V5WdAiSUzm2OqC/slide-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34" y="908720"/>
            <a:ext cx="769086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в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86065" y="59819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14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4.infourok.ru/uploads/ex/0b07/0012e33e-d99a6d39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7272808" cy="545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54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5.infourok.ru/uploads/ex/08fc/0004b063-ff21cebf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7416824" cy="556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94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4.infourok.ru/uploads/ex/0ba1/0003b520-ac965ff5/img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560840" cy="567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96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.ppt-online.org/files1/slide/f/Fe6kHNRo0DcygtP8EIab1L4YxB37V5WdAiSUzm2OqC/slide-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306324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ychanie-korovy-variant-2_[Pro-Sound.org]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43808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2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presentacii.ru/documents_2/f0aca4be06718c60560f6bfd8235c1ab/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7104789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53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s05.infourok.ru/uploads/ex/01d4/00083f33-bcd7098b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59590"/>
            <a:ext cx="7296809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71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ds04.infourok.ru/uploads/ex/0d79/00051688-88d0300c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980728"/>
            <a:ext cx="7488831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27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cf3.ppt-online.org/files3/slide/n/N2rsLSWGQ9mXJlbByixtYvAuIpHOdZ1h7DcKTg/slide-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7560840" cy="5663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коз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5127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36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4.infourok.ru/uploads/ex/0b07/0012e33e-d99a6d39/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7272808" cy="545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96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ds05.infourok.ru/uploads/ex/0cb5/000fc424-2b33308b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832980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8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63192"/>
            <a:ext cx="7560840" cy="5608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18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s04.infourok.ru/uploads/ex/0019/00166e48-86021b16/img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695990" cy="57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кури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19872" y="4149080"/>
            <a:ext cx="609600" cy="609600"/>
          </a:xfrm>
          <a:prstGeom prst="rect">
            <a:avLst/>
          </a:prstGeom>
        </p:spPr>
      </p:pic>
      <p:pic>
        <p:nvPicPr>
          <p:cNvPr id="3" name="петух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48264" y="17728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1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ds04.infourok.ru/uploads/ex/0ba1/0003b520-ac965ff5/img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680852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06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ds05.infourok.ru/uploads/ex/0562/00007a91-5daa43d8/img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960994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гус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41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cf2.ppt-online.org/files2/slide/n/nSWeEBrQpZXROVmzTY8Lx7gUbMiyHwjJcs2l1uDPa/slide-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759473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66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ds04.infourok.ru/uploads/ex/0019/00166e48-86021b16/img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7488831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zvuki-zhivotnyh-utk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592" y="58949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ds04.infourok.ru/uploads/ex/062c/000597f3-a335214f/img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19"/>
            <a:ext cx="7488832" cy="56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7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presentacii.ru/documents_2/315caa4e58441e8a978b293846e34b81/img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birds-turkey-squawk_my9hoi4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87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cloud.prezentacii.org/18/09/67179/images/screen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58484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81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s04.infourok.ru/uploads/ex/02cb/00139e52-a1d5a4be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8496944" cy="4779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09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92727"/>
            <a:ext cx="8305800" cy="1143000"/>
          </a:xfrm>
        </p:spPr>
        <p:txBody>
          <a:bodyPr/>
          <a:lstStyle/>
          <a:p>
            <a:r>
              <a:rPr lang="ru-RU" dirty="0" smtClean="0"/>
              <a:t>Птицы живут в птичнике</a:t>
            </a:r>
            <a:endParaRPr lang="ru-RU" dirty="0"/>
          </a:p>
        </p:txBody>
      </p:sp>
      <p:pic>
        <p:nvPicPr>
          <p:cNvPr id="32770" name="Picture 2" descr="http://mdou78nk.ru/wp-content/uploads/2020/04/%D0%94%D0%BE%D0%BC%D0%B0%D1%88%D0%BD%D0%B8%D0%B5-%D0%BF%D1%82%D0%B8%D1%86%D1%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30" y="1268760"/>
            <a:ext cx="8905875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6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mdou78nk.ru/wp-content/uploads/2020/04/%D0%94%D0%BE%D0%BC%D0%B0%D1%88%D0%BD%D0%B8%D0%B5-%D0%BF%D1%82%D0%B8%D1%86%D1%8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905875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6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30580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</a:t>
            </a:r>
            <a:r>
              <a:rPr lang="ru-RU" smtClean="0"/>
              <a:t>ЗА ВНИМАНИЕ!!!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6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</TotalTime>
  <Words>23</Words>
  <Application>Microsoft Office PowerPoint</Application>
  <PresentationFormat>Экран (4:3)</PresentationFormat>
  <Paragraphs>5</Paragraphs>
  <Slides>33</Slides>
  <Notes>0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Поток</vt:lpstr>
      <vt:lpstr>Домашние животные и птицы и их детёныши и птенцы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Птицы живут в птичнике</vt:lpstr>
      <vt:lpstr>Презентация PowerPoint</vt:lpstr>
      <vt:lpstr>СПАСИБО ЗА ВНИМАНИЕ!!!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Дымковские игрушки</dc:title>
  <dc:creator>DNA7 X86</dc:creator>
  <cp:lastModifiedBy>Группа 10</cp:lastModifiedBy>
  <cp:revision>14</cp:revision>
  <dcterms:created xsi:type="dcterms:W3CDTF">2017-10-10T00:48:39Z</dcterms:created>
  <dcterms:modified xsi:type="dcterms:W3CDTF">2020-12-02T09:39:45Z</dcterms:modified>
</cp:coreProperties>
</file>