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6" r:id="rId1"/>
  </p:sldMasterIdLst>
  <p:notesMasterIdLst>
    <p:notesMasterId r:id="rId39"/>
  </p:notesMasterIdLst>
  <p:sldIdLst>
    <p:sldId id="291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2" r:id="rId3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155" autoAdjust="0"/>
  </p:normalViewPr>
  <p:slideViewPr>
    <p:cSldViewPr>
      <p:cViewPr varScale="1">
        <p:scale>
          <a:sx n="69" d="100"/>
          <a:sy n="69" d="100"/>
        </p:scale>
        <p:origin x="141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07E68F-B521-4E0E-8A4A-0A83782F7C61}" type="datetimeFigureOut">
              <a:rPr lang="ru-RU" smtClean="0"/>
              <a:t>08.01.2022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F2E3FD-A9A8-42D7-8980-A3F1B5C919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65873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F2E3FD-A9A8-42D7-8980-A3F1B5C9192F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79909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A3325-D433-4D06-81EB-C992BCA84350}" type="datetimeFigureOut">
              <a:rPr lang="ru-RU" smtClean="0"/>
              <a:t>08.01.2022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5A82B-268C-41E6-942C-DA49BFA2D5B4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2219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A3325-D433-4D06-81EB-C992BCA84350}" type="datetimeFigureOut">
              <a:rPr lang="ru-RU" smtClean="0"/>
              <a:t>08.01.2022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5A82B-268C-41E6-942C-DA49BFA2D5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35135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A3325-D433-4D06-81EB-C992BCA84350}" type="datetimeFigureOut">
              <a:rPr lang="ru-RU" smtClean="0"/>
              <a:t>08.01.2022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5A82B-268C-41E6-942C-DA49BFA2D5B4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493490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A3325-D433-4D06-81EB-C992BCA84350}" type="datetimeFigureOut">
              <a:rPr lang="ru-RU" smtClean="0"/>
              <a:t>08.01.2022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5A82B-268C-41E6-942C-DA49BFA2D5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3280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A3325-D433-4D06-81EB-C992BCA84350}" type="datetimeFigureOut">
              <a:rPr lang="ru-RU" smtClean="0"/>
              <a:t>08.01.2022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5A82B-268C-41E6-942C-DA49BFA2D5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58712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A3325-D433-4D06-81EB-C992BCA84350}" type="datetimeFigureOut">
              <a:rPr lang="ru-RU" smtClean="0"/>
              <a:t>08.01.2022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5A82B-268C-41E6-942C-DA49BFA2D5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31525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A3325-D433-4D06-81EB-C992BCA84350}" type="datetimeFigureOut">
              <a:rPr lang="ru-RU" smtClean="0"/>
              <a:t>08.01.2022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5A82B-268C-41E6-942C-DA49BFA2D5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46963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1CDA3325-D433-4D06-81EB-C992BCA84350}" type="datetimeFigureOut">
              <a:rPr lang="ru-RU" smtClean="0"/>
              <a:t>08.01.2022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925A82B-268C-41E6-942C-DA49BFA2D5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99690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A3325-D433-4D06-81EB-C992BCA84350}" type="datetimeFigureOut">
              <a:rPr lang="ru-RU" smtClean="0"/>
              <a:t>08.01.2022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5A82B-268C-41E6-942C-DA49BFA2D5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91951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A3325-D433-4D06-81EB-C992BCA84350}" type="datetimeFigureOut">
              <a:rPr lang="ru-RU" smtClean="0"/>
              <a:t>08.01.2022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5A82B-268C-41E6-942C-DA49BFA2D5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14073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A3325-D433-4D06-81EB-C992BCA84350}" type="datetimeFigureOut">
              <a:rPr lang="ru-RU" smtClean="0"/>
              <a:t>08.01.2022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5A82B-268C-41E6-942C-DA49BFA2D5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83527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1CDA3325-D433-4D06-81EB-C992BCA84350}" type="datetimeFigureOut">
              <a:rPr lang="ru-RU" smtClean="0"/>
              <a:t>08.01.2022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2925A82B-268C-41E6-942C-DA49BFA2D5B4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8349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1052736"/>
            <a:ext cx="7846640" cy="2833465"/>
          </a:xfrm>
        </p:spPr>
        <p:txBody>
          <a:bodyPr>
            <a:normAutofit/>
          </a:bodyPr>
          <a:lstStyle/>
          <a:p>
            <a:pPr algn="ctr"/>
            <a:r>
              <a:rPr lang="ru-RU" sz="48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на тему :</a:t>
            </a:r>
            <a:br>
              <a:rPr lang="ru-RU" sz="48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«Инструменты русского народного оркестра»</a:t>
            </a:r>
            <a:endParaRPr lang="ru-RU" sz="36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496188" y="4581128"/>
            <a:ext cx="5040560" cy="1080120"/>
          </a:xfrm>
        </p:spPr>
        <p:txBody>
          <a:bodyPr>
            <a:normAutofit/>
          </a:bodyPr>
          <a:lstStyle/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 преподаватель МБУ ДО «ДШИ»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Болтунова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Татьяна Валентиновна,</a:t>
            </a:r>
          </a:p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Г. Вышний Волочек, </a:t>
            </a:r>
            <a:r>
              <a:rPr lang="ru-RU" sz="1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Тверская область,2022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9736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ppt4web.ru/images/3258/56905/640/img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ppt4web.ru/images/3258/56905/640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7024" cy="691276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ppt4web.ru/images/3258/56905/640/img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ppt4web.ru/images/3258/56905/640/img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ppt4web.ru/images/3258/56905/640/img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ppt4web.ru/images/3258/56905/640/img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ppt4web.ru/images/3258/56905/640/img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ppt4web.ru/images/3258/56905/640/img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522" y="99392"/>
            <a:ext cx="9144000" cy="6858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ppt4web.ru/images/3258/56905/640/img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ppt4web.ru/images/3258/56905/640/img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ppt4web.ru/images/3258/56905/640/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ppt4web.ru/images/3258/56905/640/img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ppt4web.ru/images/3258/56905/640/img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ppt4web.ru/images/3258/56905/640/img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>
    <p:split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ppt4web.ru/images/3258/56905/640/img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ppt4web.ru/images/3258/56905/640/img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ppt4web.ru/images/3258/56905/640/img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ppt4web.ru/images/3258/56905/640/img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ppt4web.ru/images/3258/56905/640/img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ppt4web.ru/images/3258/56905/640/img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ppt4web.ru/images/3258/56905/640/img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256"/>
            <a:ext cx="9168341" cy="6876256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ppt4web.ru/images/3258/56905/640/img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ppt4web.ru/images/3258/56905/640/img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ppt4web.ru/images/3258/56905/640/img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ppt4web.ru/images/3258/56905/640/img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ppt4web.ru/images/3258/56905/640/img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ppt4web.ru/images/3258/56905/640/img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ppt4web.ru/images/3258/56905/640/img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41" y="0"/>
            <a:ext cx="9168341" cy="68762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ppt4web.ru/images/3258/56905/640/img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ppt4web.ru/images/3258/56905/640/img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ppt4web.ru/images/3258/56905/640/img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://ppt4web.ru/images/3258/56905/640/img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ppt4web.ru/images/3258/56905/640/img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://ppt4web.ru/images/3258/56905/640/img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://ppt4web.ru/images/3258/56905/640/img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899592" y="1700808"/>
            <a:ext cx="7467168" cy="2016224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accent2"/>
                </a:solidFill>
              </a:rPr>
              <a:t>Спасибо за внимание</a:t>
            </a:r>
            <a:endParaRPr lang="ru-RU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6364720"/>
      </p:ext>
    </p:extLst>
  </p:cSld>
  <p:clrMapOvr>
    <a:masterClrMapping/>
  </p:clrMapOvr>
</p:sld>
</file>

<file path=ppt/theme/theme1.xml><?xml version="1.0" encoding="utf-8"?>
<a:theme xmlns:a="http://schemas.openxmlformats.org/drawingml/2006/main" name="Ретро">
  <a:themeElements>
    <a:clrScheme name="Ретр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85</TotalTime>
  <Words>27</Words>
  <Application>Microsoft Office PowerPoint</Application>
  <PresentationFormat>Экран (4:3)</PresentationFormat>
  <Paragraphs>6</Paragraphs>
  <Slides>37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41" baseType="lpstr">
      <vt:lpstr>Calibri</vt:lpstr>
      <vt:lpstr>Calibri Light</vt:lpstr>
      <vt:lpstr>Times New Roman</vt:lpstr>
      <vt:lpstr>Ретро</vt:lpstr>
      <vt:lpstr>Презентация на тему : «Инструменты русского народного оркестра»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Малышевы</dc:creator>
  <cp:lastModifiedBy>User</cp:lastModifiedBy>
  <cp:revision>11</cp:revision>
  <dcterms:created xsi:type="dcterms:W3CDTF">2014-01-19T18:49:03Z</dcterms:created>
  <dcterms:modified xsi:type="dcterms:W3CDTF">2022-01-08T07:40:33Z</dcterms:modified>
</cp:coreProperties>
</file>