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sldx" ContentType="application/vnd.openxmlformats-officedocument.presentationml.slide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2" r:id="rId6"/>
    <p:sldId id="270" r:id="rId7"/>
    <p:sldId id="263" r:id="rId8"/>
    <p:sldId id="265" r:id="rId9"/>
    <p:sldId id="268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F3FA"/>
    <a:srgbClr val="FF6600"/>
    <a:srgbClr val="62F473"/>
    <a:srgbClr val="F95D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FE7A11-9B42-4C75-84A0-32F4CF9F518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DB32CE67-392A-47A6-A94E-592F81A0513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Ознакомление с теоретическими основами разработки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D090C394-AAFE-444C-B42C-EE5C735A1782}" type="parTrans" cxnId="{54725AE6-FD24-4B6D-B820-2C26BF24B6C9}">
      <dgm:prSet/>
      <dgm:spPr/>
      <dgm:t>
        <a:bodyPr/>
        <a:lstStyle/>
        <a:p>
          <a:endParaRPr lang="ru-RU"/>
        </a:p>
      </dgm:t>
    </dgm:pt>
    <dgm:pt modelId="{C3EED0C1-6B8E-474D-91DA-1852B31DB371}" type="sibTrans" cxnId="{54725AE6-FD24-4B6D-B820-2C26BF24B6C9}">
      <dgm:prSet/>
      <dgm:spPr/>
      <dgm:t>
        <a:bodyPr/>
        <a:lstStyle/>
        <a:p>
          <a:endParaRPr lang="ru-RU"/>
        </a:p>
      </dgm:t>
    </dgm:pt>
    <dgm:pt modelId="{D0679C09-4C00-4B6C-9797-E7EF675713D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Определение практической направленности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0A5EAA72-63C6-4377-9ACC-93E8E2E517C5}" type="parTrans" cxnId="{87A8B575-004A-445A-9659-15DA85520EEA}">
      <dgm:prSet/>
      <dgm:spPr/>
      <dgm:t>
        <a:bodyPr/>
        <a:lstStyle/>
        <a:p>
          <a:endParaRPr lang="ru-RU"/>
        </a:p>
      </dgm:t>
    </dgm:pt>
    <dgm:pt modelId="{2F6D8E33-601B-42DE-A0B7-60A588C76E8D}" type="sibTrans" cxnId="{87A8B575-004A-445A-9659-15DA85520EEA}">
      <dgm:prSet/>
      <dgm:spPr/>
      <dgm:t>
        <a:bodyPr/>
        <a:lstStyle/>
        <a:p>
          <a:endParaRPr lang="ru-RU"/>
        </a:p>
      </dgm:t>
    </dgm:pt>
    <dgm:pt modelId="{75F63FEC-82B0-4A2D-82C0-5A742B149641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Изучение мнения родителей и получение семейной поддержки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F163D4D5-5FD6-4626-98F9-6DB106706F57}" type="parTrans" cxnId="{682BA177-9F1E-42F2-B624-BCD7129913C1}">
      <dgm:prSet/>
      <dgm:spPr/>
      <dgm:t>
        <a:bodyPr/>
        <a:lstStyle/>
        <a:p>
          <a:endParaRPr lang="ru-RU"/>
        </a:p>
      </dgm:t>
    </dgm:pt>
    <dgm:pt modelId="{5B6074EE-1152-4C00-97C6-30E1D9CAA386}" type="sibTrans" cxnId="{682BA177-9F1E-42F2-B624-BCD7129913C1}">
      <dgm:prSet/>
      <dgm:spPr/>
      <dgm:t>
        <a:bodyPr/>
        <a:lstStyle/>
        <a:p>
          <a:endParaRPr lang="ru-RU"/>
        </a:p>
      </dgm:t>
    </dgm:pt>
    <dgm:pt modelId="{35B489E4-5AA3-4268-AFFC-4E7092552D8C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Создание условий и оформление  предметно – пространственной среды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4372B67B-D952-4578-BDFA-380437302B2F}" type="parTrans" cxnId="{2C54829A-F99F-40D3-A222-E7DC24A3A3A1}">
      <dgm:prSet/>
      <dgm:spPr/>
      <dgm:t>
        <a:bodyPr/>
        <a:lstStyle/>
        <a:p>
          <a:endParaRPr lang="ru-RU"/>
        </a:p>
      </dgm:t>
    </dgm:pt>
    <dgm:pt modelId="{593D542A-E4EB-4CF7-905B-A600BA2782C7}" type="sibTrans" cxnId="{2C54829A-F99F-40D3-A222-E7DC24A3A3A1}">
      <dgm:prSet/>
      <dgm:spPr/>
      <dgm:t>
        <a:bodyPr/>
        <a:lstStyle/>
        <a:p>
          <a:endParaRPr lang="ru-RU"/>
        </a:p>
      </dgm:t>
    </dgm:pt>
    <dgm:pt modelId="{276C7198-D0CC-4014-8508-716F13BC882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Оценка эффективности и прогноз результативности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7286006C-BF80-42DB-99A9-1A058C6F73A6}" type="parTrans" cxnId="{356E57EC-BA86-446B-9FB1-DC0053DCC431}">
      <dgm:prSet/>
      <dgm:spPr/>
      <dgm:t>
        <a:bodyPr/>
        <a:lstStyle/>
        <a:p>
          <a:endParaRPr lang="ru-RU"/>
        </a:p>
      </dgm:t>
    </dgm:pt>
    <dgm:pt modelId="{595F695F-74C5-4550-A4CF-E4896775ECE9}" type="sibTrans" cxnId="{356E57EC-BA86-446B-9FB1-DC0053DCC431}">
      <dgm:prSet/>
      <dgm:spPr/>
      <dgm:t>
        <a:bodyPr/>
        <a:lstStyle/>
        <a:p>
          <a:endParaRPr lang="ru-RU"/>
        </a:p>
      </dgm:t>
    </dgm:pt>
    <dgm:pt modelId="{5CDCF247-0291-476D-9ECB-323C589B813B}" type="pres">
      <dgm:prSet presAssocID="{29FE7A11-9B42-4C75-84A0-32F4CF9F518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D4BB667-A89C-414E-8EF2-426AB66CFE80}" type="pres">
      <dgm:prSet presAssocID="{DB32CE67-392A-47A6-A94E-592F81A05138}" presName="hierRoot1" presStyleCnt="0">
        <dgm:presLayoutVars>
          <dgm:hierBranch/>
        </dgm:presLayoutVars>
      </dgm:prSet>
      <dgm:spPr/>
    </dgm:pt>
    <dgm:pt modelId="{C69C8F9D-9EE7-4BE3-83BD-3695B4EF64F6}" type="pres">
      <dgm:prSet presAssocID="{DB32CE67-392A-47A6-A94E-592F81A05138}" presName="rootComposite1" presStyleCnt="0"/>
      <dgm:spPr/>
    </dgm:pt>
    <dgm:pt modelId="{42A0DED3-B6C3-4B54-A790-24464E4BFA33}" type="pres">
      <dgm:prSet presAssocID="{DB32CE67-392A-47A6-A94E-592F81A05138}" presName="rootText1" presStyleLbl="node0" presStyleIdx="0" presStyleCnt="1" custScaleX="237973" custScaleY="261516" custLinFactNeighborX="6214" custLinFactNeighborY="-4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DBB87E-FEBF-4E08-A6F7-7831DD57F987}" type="pres">
      <dgm:prSet presAssocID="{DB32CE67-392A-47A6-A94E-592F81A0513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DC41C0D-4FCD-4F80-93C4-87ACF3ED53FD}" type="pres">
      <dgm:prSet presAssocID="{DB32CE67-392A-47A6-A94E-592F81A05138}" presName="hierChild2" presStyleCnt="0"/>
      <dgm:spPr/>
    </dgm:pt>
    <dgm:pt modelId="{1C603841-958D-4AC5-88F4-60DC7A06CE0E}" type="pres">
      <dgm:prSet presAssocID="{0A5EAA72-63C6-4377-9ACC-93E8E2E517C5}" presName="Name35" presStyleLbl="parChTrans1D2" presStyleIdx="0" presStyleCnt="3"/>
      <dgm:spPr/>
      <dgm:t>
        <a:bodyPr/>
        <a:lstStyle/>
        <a:p>
          <a:endParaRPr lang="ru-RU"/>
        </a:p>
      </dgm:t>
    </dgm:pt>
    <dgm:pt modelId="{075EFF53-6556-4DE6-82AB-6489098A1B45}" type="pres">
      <dgm:prSet presAssocID="{D0679C09-4C00-4B6C-9797-E7EF675713D6}" presName="hierRoot2" presStyleCnt="0">
        <dgm:presLayoutVars>
          <dgm:hierBranch/>
        </dgm:presLayoutVars>
      </dgm:prSet>
      <dgm:spPr/>
    </dgm:pt>
    <dgm:pt modelId="{06FC07EA-D4CD-45CB-91AF-F35A70CD73CE}" type="pres">
      <dgm:prSet presAssocID="{D0679C09-4C00-4B6C-9797-E7EF675713D6}" presName="rootComposite" presStyleCnt="0"/>
      <dgm:spPr/>
    </dgm:pt>
    <dgm:pt modelId="{7BB2BA20-6ED3-49EB-8C7D-597BF6641F6D}" type="pres">
      <dgm:prSet presAssocID="{D0679C09-4C00-4B6C-9797-E7EF675713D6}" presName="rootText" presStyleLbl="node2" presStyleIdx="0" presStyleCnt="3" custScaleX="228259" custScaleY="2240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4F4C27D-143A-407A-BC28-A586E4B6E883}" type="pres">
      <dgm:prSet presAssocID="{D0679C09-4C00-4B6C-9797-E7EF675713D6}" presName="rootConnector" presStyleLbl="node2" presStyleIdx="0" presStyleCnt="3"/>
      <dgm:spPr/>
      <dgm:t>
        <a:bodyPr/>
        <a:lstStyle/>
        <a:p>
          <a:endParaRPr lang="ru-RU"/>
        </a:p>
      </dgm:t>
    </dgm:pt>
    <dgm:pt modelId="{A09FEDB0-1354-49F4-BFF3-CA4EA8000F73}" type="pres">
      <dgm:prSet presAssocID="{D0679C09-4C00-4B6C-9797-E7EF675713D6}" presName="hierChild4" presStyleCnt="0"/>
      <dgm:spPr/>
    </dgm:pt>
    <dgm:pt modelId="{ABEC86DF-A12B-4CC8-BEC9-4E11DCE5706E}" type="pres">
      <dgm:prSet presAssocID="{D0679C09-4C00-4B6C-9797-E7EF675713D6}" presName="hierChild5" presStyleCnt="0"/>
      <dgm:spPr/>
    </dgm:pt>
    <dgm:pt modelId="{9DC73092-985F-492F-AF1A-9A2A856BFEC0}" type="pres">
      <dgm:prSet presAssocID="{F163D4D5-5FD6-4626-98F9-6DB106706F57}" presName="Name35" presStyleLbl="parChTrans1D2" presStyleIdx="1" presStyleCnt="3"/>
      <dgm:spPr/>
      <dgm:t>
        <a:bodyPr/>
        <a:lstStyle/>
        <a:p>
          <a:endParaRPr lang="ru-RU"/>
        </a:p>
      </dgm:t>
    </dgm:pt>
    <dgm:pt modelId="{24CCFE94-3B04-45A1-9ABF-DCE4A0FAAA0D}" type="pres">
      <dgm:prSet presAssocID="{75F63FEC-82B0-4A2D-82C0-5A742B149641}" presName="hierRoot2" presStyleCnt="0">
        <dgm:presLayoutVars>
          <dgm:hierBranch/>
        </dgm:presLayoutVars>
      </dgm:prSet>
      <dgm:spPr/>
    </dgm:pt>
    <dgm:pt modelId="{B6273616-2C05-43A7-9112-3DD6CD1332D3}" type="pres">
      <dgm:prSet presAssocID="{75F63FEC-82B0-4A2D-82C0-5A742B149641}" presName="rootComposite" presStyleCnt="0"/>
      <dgm:spPr/>
    </dgm:pt>
    <dgm:pt modelId="{C2F35FD3-210A-48D0-8231-16DAE23AC0FF}" type="pres">
      <dgm:prSet presAssocID="{75F63FEC-82B0-4A2D-82C0-5A742B149641}" presName="rootText" presStyleLbl="node2" presStyleIdx="1" presStyleCnt="3" custScaleX="255905" custScaleY="30421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E95C50B-04F9-43EA-AF98-E64519B30136}" type="pres">
      <dgm:prSet presAssocID="{75F63FEC-82B0-4A2D-82C0-5A742B149641}" presName="rootConnector" presStyleLbl="node2" presStyleIdx="1" presStyleCnt="3"/>
      <dgm:spPr/>
      <dgm:t>
        <a:bodyPr/>
        <a:lstStyle/>
        <a:p>
          <a:endParaRPr lang="ru-RU"/>
        </a:p>
      </dgm:t>
    </dgm:pt>
    <dgm:pt modelId="{5FB9D670-8188-4C44-B8D7-3EEA81795A8D}" type="pres">
      <dgm:prSet presAssocID="{75F63FEC-82B0-4A2D-82C0-5A742B149641}" presName="hierChild4" presStyleCnt="0"/>
      <dgm:spPr/>
    </dgm:pt>
    <dgm:pt modelId="{42E4292D-8B2F-49D3-B40C-48091D311667}" type="pres">
      <dgm:prSet presAssocID="{4372B67B-D952-4578-BDFA-380437302B2F}" presName="Name35" presStyleLbl="parChTrans1D3" presStyleIdx="0" presStyleCnt="1"/>
      <dgm:spPr/>
      <dgm:t>
        <a:bodyPr/>
        <a:lstStyle/>
        <a:p>
          <a:endParaRPr lang="ru-RU"/>
        </a:p>
      </dgm:t>
    </dgm:pt>
    <dgm:pt modelId="{FEACC95A-C794-4456-9839-0D2E2CB1BA95}" type="pres">
      <dgm:prSet presAssocID="{35B489E4-5AA3-4268-AFFC-4E7092552D8C}" presName="hierRoot2" presStyleCnt="0">
        <dgm:presLayoutVars>
          <dgm:hierBranch val="r"/>
        </dgm:presLayoutVars>
      </dgm:prSet>
      <dgm:spPr/>
    </dgm:pt>
    <dgm:pt modelId="{716D7CA6-10EF-4E4D-91DE-EA777CFD64D5}" type="pres">
      <dgm:prSet presAssocID="{35B489E4-5AA3-4268-AFFC-4E7092552D8C}" presName="rootComposite" presStyleCnt="0"/>
      <dgm:spPr/>
    </dgm:pt>
    <dgm:pt modelId="{33963690-1BC2-4F02-9125-D0A894470BDA}" type="pres">
      <dgm:prSet presAssocID="{35B489E4-5AA3-4268-AFFC-4E7092552D8C}" presName="rootText" presStyleLbl="node3" presStyleIdx="0" presStyleCnt="1" custScaleX="267972" custScaleY="319490" custLinFactNeighborX="-5814" custLinFactNeighborY="330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FCAF8E-C479-4256-AC21-E4423D8F030B}" type="pres">
      <dgm:prSet presAssocID="{35B489E4-5AA3-4268-AFFC-4E7092552D8C}" presName="rootConnector" presStyleLbl="node3" presStyleIdx="0" presStyleCnt="1"/>
      <dgm:spPr/>
      <dgm:t>
        <a:bodyPr/>
        <a:lstStyle/>
        <a:p>
          <a:endParaRPr lang="ru-RU"/>
        </a:p>
      </dgm:t>
    </dgm:pt>
    <dgm:pt modelId="{497C73A3-DE43-4C47-8AE3-B4B0E6F392EB}" type="pres">
      <dgm:prSet presAssocID="{35B489E4-5AA3-4268-AFFC-4E7092552D8C}" presName="hierChild4" presStyleCnt="0"/>
      <dgm:spPr/>
    </dgm:pt>
    <dgm:pt modelId="{B08E45A7-589D-4853-B7DD-380CB70FCBDA}" type="pres">
      <dgm:prSet presAssocID="{35B489E4-5AA3-4268-AFFC-4E7092552D8C}" presName="hierChild5" presStyleCnt="0"/>
      <dgm:spPr/>
    </dgm:pt>
    <dgm:pt modelId="{56E4E645-B0DA-46FD-8653-A5F47BD1DD7F}" type="pres">
      <dgm:prSet presAssocID="{75F63FEC-82B0-4A2D-82C0-5A742B149641}" presName="hierChild5" presStyleCnt="0"/>
      <dgm:spPr/>
    </dgm:pt>
    <dgm:pt modelId="{A2EB6A57-2243-45E7-9FF5-F4F7367DF5AB}" type="pres">
      <dgm:prSet presAssocID="{7286006C-BF80-42DB-99A9-1A058C6F73A6}" presName="Name35" presStyleLbl="parChTrans1D2" presStyleIdx="2" presStyleCnt="3"/>
      <dgm:spPr/>
      <dgm:t>
        <a:bodyPr/>
        <a:lstStyle/>
        <a:p>
          <a:endParaRPr lang="ru-RU"/>
        </a:p>
      </dgm:t>
    </dgm:pt>
    <dgm:pt modelId="{7E09852E-D79B-4EDB-9A73-EF7C9BF57971}" type="pres">
      <dgm:prSet presAssocID="{276C7198-D0CC-4014-8508-716F13BC8826}" presName="hierRoot2" presStyleCnt="0">
        <dgm:presLayoutVars>
          <dgm:hierBranch/>
        </dgm:presLayoutVars>
      </dgm:prSet>
      <dgm:spPr/>
    </dgm:pt>
    <dgm:pt modelId="{B9789584-972C-4771-A27F-E0C82F2150FD}" type="pres">
      <dgm:prSet presAssocID="{276C7198-D0CC-4014-8508-716F13BC8826}" presName="rootComposite" presStyleCnt="0"/>
      <dgm:spPr/>
    </dgm:pt>
    <dgm:pt modelId="{D05BAAAE-EFD8-4951-8DFF-A3947E38E6A2}" type="pres">
      <dgm:prSet presAssocID="{276C7198-D0CC-4014-8508-716F13BC8826}" presName="rootText" presStyleLbl="node2" presStyleIdx="2" presStyleCnt="3" custScaleX="195904" custScaleY="3276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343085A-A5F4-490B-AEBF-E77E8942277C}" type="pres">
      <dgm:prSet presAssocID="{276C7198-D0CC-4014-8508-716F13BC8826}" presName="rootConnector" presStyleLbl="node2" presStyleIdx="2" presStyleCnt="3"/>
      <dgm:spPr/>
      <dgm:t>
        <a:bodyPr/>
        <a:lstStyle/>
        <a:p>
          <a:endParaRPr lang="ru-RU"/>
        </a:p>
      </dgm:t>
    </dgm:pt>
    <dgm:pt modelId="{AF82A7AC-0AFA-49AA-92DE-60154EE3B8C8}" type="pres">
      <dgm:prSet presAssocID="{276C7198-D0CC-4014-8508-716F13BC8826}" presName="hierChild4" presStyleCnt="0"/>
      <dgm:spPr/>
    </dgm:pt>
    <dgm:pt modelId="{6A1214F7-9881-4BD4-B9B9-74C06B10D68A}" type="pres">
      <dgm:prSet presAssocID="{276C7198-D0CC-4014-8508-716F13BC8826}" presName="hierChild5" presStyleCnt="0"/>
      <dgm:spPr/>
    </dgm:pt>
    <dgm:pt modelId="{37979AE2-0657-41AD-B89F-12B0A1AC14F0}" type="pres">
      <dgm:prSet presAssocID="{DB32CE67-392A-47A6-A94E-592F81A05138}" presName="hierChild3" presStyleCnt="0"/>
      <dgm:spPr/>
    </dgm:pt>
  </dgm:ptLst>
  <dgm:cxnLst>
    <dgm:cxn modelId="{193A8697-247D-42CE-A43F-9BB373A6553F}" type="presOf" srcId="{29FE7A11-9B42-4C75-84A0-32F4CF9F5187}" destId="{5CDCF247-0291-476D-9ECB-323C589B813B}" srcOrd="0" destOrd="0" presId="urn:microsoft.com/office/officeart/2005/8/layout/orgChart1"/>
    <dgm:cxn modelId="{54725AE6-FD24-4B6D-B820-2C26BF24B6C9}" srcId="{29FE7A11-9B42-4C75-84A0-32F4CF9F5187}" destId="{DB32CE67-392A-47A6-A94E-592F81A05138}" srcOrd="0" destOrd="0" parTransId="{D090C394-AAFE-444C-B42C-EE5C735A1782}" sibTransId="{C3EED0C1-6B8E-474D-91DA-1852B31DB371}"/>
    <dgm:cxn modelId="{30E343C7-3AD5-42E1-B14C-1D0A95290000}" type="presOf" srcId="{4372B67B-D952-4578-BDFA-380437302B2F}" destId="{42E4292D-8B2F-49D3-B40C-48091D311667}" srcOrd="0" destOrd="0" presId="urn:microsoft.com/office/officeart/2005/8/layout/orgChart1"/>
    <dgm:cxn modelId="{9239F12B-4068-4038-A881-448D4762B486}" type="presOf" srcId="{7286006C-BF80-42DB-99A9-1A058C6F73A6}" destId="{A2EB6A57-2243-45E7-9FF5-F4F7367DF5AB}" srcOrd="0" destOrd="0" presId="urn:microsoft.com/office/officeart/2005/8/layout/orgChart1"/>
    <dgm:cxn modelId="{6EC40F03-3F09-4357-B26E-B1D9BA33A6E6}" type="presOf" srcId="{75F63FEC-82B0-4A2D-82C0-5A742B149641}" destId="{C2F35FD3-210A-48D0-8231-16DAE23AC0FF}" srcOrd="0" destOrd="0" presId="urn:microsoft.com/office/officeart/2005/8/layout/orgChart1"/>
    <dgm:cxn modelId="{D172FE40-1616-4920-B1FC-D60147BF45B2}" type="presOf" srcId="{276C7198-D0CC-4014-8508-716F13BC8826}" destId="{D05BAAAE-EFD8-4951-8DFF-A3947E38E6A2}" srcOrd="0" destOrd="0" presId="urn:microsoft.com/office/officeart/2005/8/layout/orgChart1"/>
    <dgm:cxn modelId="{E3859479-831D-4E15-A784-ECE76CAB21AE}" type="presOf" srcId="{F163D4D5-5FD6-4626-98F9-6DB106706F57}" destId="{9DC73092-985F-492F-AF1A-9A2A856BFEC0}" srcOrd="0" destOrd="0" presId="urn:microsoft.com/office/officeart/2005/8/layout/orgChart1"/>
    <dgm:cxn modelId="{2C54829A-F99F-40D3-A222-E7DC24A3A3A1}" srcId="{75F63FEC-82B0-4A2D-82C0-5A742B149641}" destId="{35B489E4-5AA3-4268-AFFC-4E7092552D8C}" srcOrd="0" destOrd="0" parTransId="{4372B67B-D952-4578-BDFA-380437302B2F}" sibTransId="{593D542A-E4EB-4CF7-905B-A600BA2782C7}"/>
    <dgm:cxn modelId="{0DC68A40-47E6-4A72-A0BC-432498F4CFFB}" type="presOf" srcId="{0A5EAA72-63C6-4377-9ACC-93E8E2E517C5}" destId="{1C603841-958D-4AC5-88F4-60DC7A06CE0E}" srcOrd="0" destOrd="0" presId="urn:microsoft.com/office/officeart/2005/8/layout/orgChart1"/>
    <dgm:cxn modelId="{1B8BCD22-1C97-4A9E-86A8-5022174C3E32}" type="presOf" srcId="{D0679C09-4C00-4B6C-9797-E7EF675713D6}" destId="{7BB2BA20-6ED3-49EB-8C7D-597BF6641F6D}" srcOrd="0" destOrd="0" presId="urn:microsoft.com/office/officeart/2005/8/layout/orgChart1"/>
    <dgm:cxn modelId="{7848C0E4-CD61-4982-928D-B3A8CB9F0EB0}" type="presOf" srcId="{75F63FEC-82B0-4A2D-82C0-5A742B149641}" destId="{9E95C50B-04F9-43EA-AF98-E64519B30136}" srcOrd="1" destOrd="0" presId="urn:microsoft.com/office/officeart/2005/8/layout/orgChart1"/>
    <dgm:cxn modelId="{24B2FECA-E568-438A-BC31-921B3A9AF92B}" type="presOf" srcId="{D0679C09-4C00-4B6C-9797-E7EF675713D6}" destId="{14F4C27D-143A-407A-BC28-A586E4B6E883}" srcOrd="1" destOrd="0" presId="urn:microsoft.com/office/officeart/2005/8/layout/orgChart1"/>
    <dgm:cxn modelId="{87A8B575-004A-445A-9659-15DA85520EEA}" srcId="{DB32CE67-392A-47A6-A94E-592F81A05138}" destId="{D0679C09-4C00-4B6C-9797-E7EF675713D6}" srcOrd="0" destOrd="0" parTransId="{0A5EAA72-63C6-4377-9ACC-93E8E2E517C5}" sibTransId="{2F6D8E33-601B-42DE-A0B7-60A588C76E8D}"/>
    <dgm:cxn modelId="{74864B81-32CD-4C62-BD8F-05EF0C5A9971}" type="presOf" srcId="{35B489E4-5AA3-4268-AFFC-4E7092552D8C}" destId="{33963690-1BC2-4F02-9125-D0A894470BDA}" srcOrd="0" destOrd="0" presId="urn:microsoft.com/office/officeart/2005/8/layout/orgChart1"/>
    <dgm:cxn modelId="{8BF26EE8-00B1-4E8D-9391-52CEFE6A6DD5}" type="presOf" srcId="{276C7198-D0CC-4014-8508-716F13BC8826}" destId="{F343085A-A5F4-490B-AEBF-E77E8942277C}" srcOrd="1" destOrd="0" presId="urn:microsoft.com/office/officeart/2005/8/layout/orgChart1"/>
    <dgm:cxn modelId="{18D8CBDF-F687-4A10-AC26-7D19E804EAD7}" type="presOf" srcId="{35B489E4-5AA3-4268-AFFC-4E7092552D8C}" destId="{52FCAF8E-C479-4256-AC21-E4423D8F030B}" srcOrd="1" destOrd="0" presId="urn:microsoft.com/office/officeart/2005/8/layout/orgChart1"/>
    <dgm:cxn modelId="{E5E950B5-473E-4443-A56A-9ECE0820D707}" type="presOf" srcId="{DB32CE67-392A-47A6-A94E-592F81A05138}" destId="{42A0DED3-B6C3-4B54-A790-24464E4BFA33}" srcOrd="0" destOrd="0" presId="urn:microsoft.com/office/officeart/2005/8/layout/orgChart1"/>
    <dgm:cxn modelId="{5A48B2FF-C4EB-4B9C-A74D-F9F508FDEA30}" type="presOf" srcId="{DB32CE67-392A-47A6-A94E-592F81A05138}" destId="{A6DBB87E-FEBF-4E08-A6F7-7831DD57F987}" srcOrd="1" destOrd="0" presId="urn:microsoft.com/office/officeart/2005/8/layout/orgChart1"/>
    <dgm:cxn modelId="{682BA177-9F1E-42F2-B624-BCD7129913C1}" srcId="{DB32CE67-392A-47A6-A94E-592F81A05138}" destId="{75F63FEC-82B0-4A2D-82C0-5A742B149641}" srcOrd="1" destOrd="0" parTransId="{F163D4D5-5FD6-4626-98F9-6DB106706F57}" sibTransId="{5B6074EE-1152-4C00-97C6-30E1D9CAA386}"/>
    <dgm:cxn modelId="{356E57EC-BA86-446B-9FB1-DC0053DCC431}" srcId="{DB32CE67-392A-47A6-A94E-592F81A05138}" destId="{276C7198-D0CC-4014-8508-716F13BC8826}" srcOrd="2" destOrd="0" parTransId="{7286006C-BF80-42DB-99A9-1A058C6F73A6}" sibTransId="{595F695F-74C5-4550-A4CF-E4896775ECE9}"/>
    <dgm:cxn modelId="{CEEBF81F-20B4-45F9-8A28-D0E396DA3E45}" type="presParOf" srcId="{5CDCF247-0291-476D-9ECB-323C589B813B}" destId="{CD4BB667-A89C-414E-8EF2-426AB66CFE80}" srcOrd="0" destOrd="0" presId="urn:microsoft.com/office/officeart/2005/8/layout/orgChart1"/>
    <dgm:cxn modelId="{61E1FA7E-3376-49D6-9093-2888989D4B3E}" type="presParOf" srcId="{CD4BB667-A89C-414E-8EF2-426AB66CFE80}" destId="{C69C8F9D-9EE7-4BE3-83BD-3695B4EF64F6}" srcOrd="0" destOrd="0" presId="urn:microsoft.com/office/officeart/2005/8/layout/orgChart1"/>
    <dgm:cxn modelId="{8D8C1531-0A8A-434C-A8B3-82BC7DF13DB8}" type="presParOf" srcId="{C69C8F9D-9EE7-4BE3-83BD-3695B4EF64F6}" destId="{42A0DED3-B6C3-4B54-A790-24464E4BFA33}" srcOrd="0" destOrd="0" presId="urn:microsoft.com/office/officeart/2005/8/layout/orgChart1"/>
    <dgm:cxn modelId="{2D17C1FA-0826-4938-BA7A-F02228D437E9}" type="presParOf" srcId="{C69C8F9D-9EE7-4BE3-83BD-3695B4EF64F6}" destId="{A6DBB87E-FEBF-4E08-A6F7-7831DD57F987}" srcOrd="1" destOrd="0" presId="urn:microsoft.com/office/officeart/2005/8/layout/orgChart1"/>
    <dgm:cxn modelId="{99DE7DE0-E77B-4BD2-9607-04A4AA75E0F1}" type="presParOf" srcId="{CD4BB667-A89C-414E-8EF2-426AB66CFE80}" destId="{2DC41C0D-4FCD-4F80-93C4-87ACF3ED53FD}" srcOrd="1" destOrd="0" presId="urn:microsoft.com/office/officeart/2005/8/layout/orgChart1"/>
    <dgm:cxn modelId="{ABCB22CB-D18D-4E7A-8CEC-FED73758CAC5}" type="presParOf" srcId="{2DC41C0D-4FCD-4F80-93C4-87ACF3ED53FD}" destId="{1C603841-958D-4AC5-88F4-60DC7A06CE0E}" srcOrd="0" destOrd="0" presId="urn:microsoft.com/office/officeart/2005/8/layout/orgChart1"/>
    <dgm:cxn modelId="{1442163C-1EA4-434E-8508-E28B080FA527}" type="presParOf" srcId="{2DC41C0D-4FCD-4F80-93C4-87ACF3ED53FD}" destId="{075EFF53-6556-4DE6-82AB-6489098A1B45}" srcOrd="1" destOrd="0" presId="urn:microsoft.com/office/officeart/2005/8/layout/orgChart1"/>
    <dgm:cxn modelId="{02904EFF-8177-4ACB-BBCA-E20963DCA7DC}" type="presParOf" srcId="{075EFF53-6556-4DE6-82AB-6489098A1B45}" destId="{06FC07EA-D4CD-45CB-91AF-F35A70CD73CE}" srcOrd="0" destOrd="0" presId="urn:microsoft.com/office/officeart/2005/8/layout/orgChart1"/>
    <dgm:cxn modelId="{5E663AB1-A393-4540-ABBA-2FFC9EA1AC5C}" type="presParOf" srcId="{06FC07EA-D4CD-45CB-91AF-F35A70CD73CE}" destId="{7BB2BA20-6ED3-49EB-8C7D-597BF6641F6D}" srcOrd="0" destOrd="0" presId="urn:microsoft.com/office/officeart/2005/8/layout/orgChart1"/>
    <dgm:cxn modelId="{C4D9595A-E55A-4535-9013-C7E0548EBF47}" type="presParOf" srcId="{06FC07EA-D4CD-45CB-91AF-F35A70CD73CE}" destId="{14F4C27D-143A-407A-BC28-A586E4B6E883}" srcOrd="1" destOrd="0" presId="urn:microsoft.com/office/officeart/2005/8/layout/orgChart1"/>
    <dgm:cxn modelId="{A12A163C-D0EA-4EB3-AC54-BF403884BB2F}" type="presParOf" srcId="{075EFF53-6556-4DE6-82AB-6489098A1B45}" destId="{A09FEDB0-1354-49F4-BFF3-CA4EA8000F73}" srcOrd="1" destOrd="0" presId="urn:microsoft.com/office/officeart/2005/8/layout/orgChart1"/>
    <dgm:cxn modelId="{D431509A-18DD-4922-B71A-D4E3384AA5D9}" type="presParOf" srcId="{075EFF53-6556-4DE6-82AB-6489098A1B45}" destId="{ABEC86DF-A12B-4CC8-BEC9-4E11DCE5706E}" srcOrd="2" destOrd="0" presId="urn:microsoft.com/office/officeart/2005/8/layout/orgChart1"/>
    <dgm:cxn modelId="{0A31D670-7136-4989-8D9A-3453F07E0971}" type="presParOf" srcId="{2DC41C0D-4FCD-4F80-93C4-87ACF3ED53FD}" destId="{9DC73092-985F-492F-AF1A-9A2A856BFEC0}" srcOrd="2" destOrd="0" presId="urn:microsoft.com/office/officeart/2005/8/layout/orgChart1"/>
    <dgm:cxn modelId="{00D514F0-9571-4605-83FF-D5DE6D8E5EEB}" type="presParOf" srcId="{2DC41C0D-4FCD-4F80-93C4-87ACF3ED53FD}" destId="{24CCFE94-3B04-45A1-9ABF-DCE4A0FAAA0D}" srcOrd="3" destOrd="0" presId="urn:microsoft.com/office/officeart/2005/8/layout/orgChart1"/>
    <dgm:cxn modelId="{60E8B803-4C87-4C56-A234-C77512F39AB7}" type="presParOf" srcId="{24CCFE94-3B04-45A1-9ABF-DCE4A0FAAA0D}" destId="{B6273616-2C05-43A7-9112-3DD6CD1332D3}" srcOrd="0" destOrd="0" presId="urn:microsoft.com/office/officeart/2005/8/layout/orgChart1"/>
    <dgm:cxn modelId="{43EA00D6-C3A5-4590-8623-4F620BDED831}" type="presParOf" srcId="{B6273616-2C05-43A7-9112-3DD6CD1332D3}" destId="{C2F35FD3-210A-48D0-8231-16DAE23AC0FF}" srcOrd="0" destOrd="0" presId="urn:microsoft.com/office/officeart/2005/8/layout/orgChart1"/>
    <dgm:cxn modelId="{F44DB192-CA3A-4167-ADC3-0D0D710D357A}" type="presParOf" srcId="{B6273616-2C05-43A7-9112-3DD6CD1332D3}" destId="{9E95C50B-04F9-43EA-AF98-E64519B30136}" srcOrd="1" destOrd="0" presId="urn:microsoft.com/office/officeart/2005/8/layout/orgChart1"/>
    <dgm:cxn modelId="{D8237884-B878-4DDD-BA30-1E4E4B86BB29}" type="presParOf" srcId="{24CCFE94-3B04-45A1-9ABF-DCE4A0FAAA0D}" destId="{5FB9D670-8188-4C44-B8D7-3EEA81795A8D}" srcOrd="1" destOrd="0" presId="urn:microsoft.com/office/officeart/2005/8/layout/orgChart1"/>
    <dgm:cxn modelId="{BAEAC7F0-F2C6-4385-83D5-A09B521291C3}" type="presParOf" srcId="{5FB9D670-8188-4C44-B8D7-3EEA81795A8D}" destId="{42E4292D-8B2F-49D3-B40C-48091D311667}" srcOrd="0" destOrd="0" presId="urn:microsoft.com/office/officeart/2005/8/layout/orgChart1"/>
    <dgm:cxn modelId="{4ADDBA80-4617-499D-B49E-4C58447F4177}" type="presParOf" srcId="{5FB9D670-8188-4C44-B8D7-3EEA81795A8D}" destId="{FEACC95A-C794-4456-9839-0D2E2CB1BA95}" srcOrd="1" destOrd="0" presId="urn:microsoft.com/office/officeart/2005/8/layout/orgChart1"/>
    <dgm:cxn modelId="{BC732CAA-CCFC-4AF4-9FC3-67FAB2638744}" type="presParOf" srcId="{FEACC95A-C794-4456-9839-0D2E2CB1BA95}" destId="{716D7CA6-10EF-4E4D-91DE-EA777CFD64D5}" srcOrd="0" destOrd="0" presId="urn:microsoft.com/office/officeart/2005/8/layout/orgChart1"/>
    <dgm:cxn modelId="{54D74471-C3C9-4AA7-BD97-66E992A9C636}" type="presParOf" srcId="{716D7CA6-10EF-4E4D-91DE-EA777CFD64D5}" destId="{33963690-1BC2-4F02-9125-D0A894470BDA}" srcOrd="0" destOrd="0" presId="urn:microsoft.com/office/officeart/2005/8/layout/orgChart1"/>
    <dgm:cxn modelId="{F15C0101-EAEC-46FD-8883-17733F4E7CA7}" type="presParOf" srcId="{716D7CA6-10EF-4E4D-91DE-EA777CFD64D5}" destId="{52FCAF8E-C479-4256-AC21-E4423D8F030B}" srcOrd="1" destOrd="0" presId="urn:microsoft.com/office/officeart/2005/8/layout/orgChart1"/>
    <dgm:cxn modelId="{3788A078-90EF-4506-AE72-BE4366CE2F5C}" type="presParOf" srcId="{FEACC95A-C794-4456-9839-0D2E2CB1BA95}" destId="{497C73A3-DE43-4C47-8AE3-B4B0E6F392EB}" srcOrd="1" destOrd="0" presId="urn:microsoft.com/office/officeart/2005/8/layout/orgChart1"/>
    <dgm:cxn modelId="{391742DE-AA94-4595-BB82-9CC38306230B}" type="presParOf" srcId="{FEACC95A-C794-4456-9839-0D2E2CB1BA95}" destId="{B08E45A7-589D-4853-B7DD-380CB70FCBDA}" srcOrd="2" destOrd="0" presId="urn:microsoft.com/office/officeart/2005/8/layout/orgChart1"/>
    <dgm:cxn modelId="{1AFFD42F-C83A-4717-A53B-4319AD7D30BF}" type="presParOf" srcId="{24CCFE94-3B04-45A1-9ABF-DCE4A0FAAA0D}" destId="{56E4E645-B0DA-46FD-8653-A5F47BD1DD7F}" srcOrd="2" destOrd="0" presId="urn:microsoft.com/office/officeart/2005/8/layout/orgChart1"/>
    <dgm:cxn modelId="{061EE056-5ED7-4007-AB30-5DD57A0F5E47}" type="presParOf" srcId="{2DC41C0D-4FCD-4F80-93C4-87ACF3ED53FD}" destId="{A2EB6A57-2243-45E7-9FF5-F4F7367DF5AB}" srcOrd="4" destOrd="0" presId="urn:microsoft.com/office/officeart/2005/8/layout/orgChart1"/>
    <dgm:cxn modelId="{0C920BA0-0DE2-4127-9297-97B681A4B132}" type="presParOf" srcId="{2DC41C0D-4FCD-4F80-93C4-87ACF3ED53FD}" destId="{7E09852E-D79B-4EDB-9A73-EF7C9BF57971}" srcOrd="5" destOrd="0" presId="urn:microsoft.com/office/officeart/2005/8/layout/orgChart1"/>
    <dgm:cxn modelId="{8E8BA3B9-6FD0-421E-B6B7-AC895F88E24D}" type="presParOf" srcId="{7E09852E-D79B-4EDB-9A73-EF7C9BF57971}" destId="{B9789584-972C-4771-A27F-E0C82F2150FD}" srcOrd="0" destOrd="0" presId="urn:microsoft.com/office/officeart/2005/8/layout/orgChart1"/>
    <dgm:cxn modelId="{1DE28211-2C48-4619-9690-3577609166BE}" type="presParOf" srcId="{B9789584-972C-4771-A27F-E0C82F2150FD}" destId="{D05BAAAE-EFD8-4951-8DFF-A3947E38E6A2}" srcOrd="0" destOrd="0" presId="urn:microsoft.com/office/officeart/2005/8/layout/orgChart1"/>
    <dgm:cxn modelId="{42C1CA3B-C381-4DC0-86A4-01433D849A34}" type="presParOf" srcId="{B9789584-972C-4771-A27F-E0C82F2150FD}" destId="{F343085A-A5F4-490B-AEBF-E77E8942277C}" srcOrd="1" destOrd="0" presId="urn:microsoft.com/office/officeart/2005/8/layout/orgChart1"/>
    <dgm:cxn modelId="{FD82AE5F-F6FA-41F8-9C3A-9781E1B4FF9C}" type="presParOf" srcId="{7E09852E-D79B-4EDB-9A73-EF7C9BF57971}" destId="{AF82A7AC-0AFA-49AA-92DE-60154EE3B8C8}" srcOrd="1" destOrd="0" presId="urn:microsoft.com/office/officeart/2005/8/layout/orgChart1"/>
    <dgm:cxn modelId="{9F17B84A-E742-4D0F-ACCE-ECF08582ADA8}" type="presParOf" srcId="{7E09852E-D79B-4EDB-9A73-EF7C9BF57971}" destId="{6A1214F7-9881-4BD4-B9B9-74C06B10D68A}" srcOrd="2" destOrd="0" presId="urn:microsoft.com/office/officeart/2005/8/layout/orgChart1"/>
    <dgm:cxn modelId="{89BCF364-D3A4-4313-BB4C-4065B64F2C3D}" type="presParOf" srcId="{CD4BB667-A89C-414E-8EF2-426AB66CFE80}" destId="{37979AE2-0657-41AD-B89F-12B0A1AC14F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A7A2B9-FB68-4755-87F5-14E3112C3E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5F2F96AF-AA08-4276-ACFC-E0CA92D5D27F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Включение разработки в педагогический процесс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61D3DE70-F41F-450F-BECD-3237FFD21A4E}" type="parTrans" cxnId="{82D03192-3840-4F47-9A7A-892E5B307AE6}">
      <dgm:prSet/>
      <dgm:spPr/>
      <dgm:t>
        <a:bodyPr/>
        <a:lstStyle/>
        <a:p>
          <a:endParaRPr lang="ru-RU"/>
        </a:p>
      </dgm:t>
    </dgm:pt>
    <dgm:pt modelId="{55129A24-0CBC-4305-A57D-A75DF2738BA2}" type="sibTrans" cxnId="{82D03192-3840-4F47-9A7A-892E5B307AE6}">
      <dgm:prSet/>
      <dgm:spPr/>
      <dgm:t>
        <a:bodyPr/>
        <a:lstStyle/>
        <a:p>
          <a:endParaRPr lang="ru-RU"/>
        </a:p>
      </dgm:t>
    </dgm:pt>
    <dgm:pt modelId="{C91700F1-D654-4FD7-9A0F-59AFC03B061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Анализ результатов применения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( мониторинг детей, </a:t>
          </a:r>
          <a:r>
            <a:rPr kumimoji="0" lang="ru-RU" sz="1400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спецопрос</a:t>
          </a: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 родителей</a:t>
          </a: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)</a:t>
          </a:r>
          <a:endParaRPr kumimoji="0" lang="ru-RU" sz="16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CFA7E1DA-2613-46B2-A399-96BCCAE76CC6}" type="parTrans" cxnId="{EAEB6F98-D1CD-4517-856C-3245265ACD68}">
      <dgm:prSet/>
      <dgm:spPr/>
      <dgm:t>
        <a:bodyPr/>
        <a:lstStyle/>
        <a:p>
          <a:endParaRPr lang="ru-RU"/>
        </a:p>
      </dgm:t>
    </dgm:pt>
    <dgm:pt modelId="{17C8A9F1-E788-4810-A1C1-D9034F368184}" type="sibTrans" cxnId="{EAEB6F98-D1CD-4517-856C-3245265ACD68}">
      <dgm:prSet/>
      <dgm:spPr/>
      <dgm:t>
        <a:bodyPr/>
        <a:lstStyle/>
        <a:p>
          <a:endParaRPr lang="ru-RU"/>
        </a:p>
      </dgm:t>
    </dgm:pt>
    <dgm:pt modelId="{3409901B-968F-4E97-9ED7-D5575CA76C5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Показ результатов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 ( открытые мероприятия, наглядный материал)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EFB1C512-0235-4E20-8BBE-7E28FF67E159}" type="parTrans" cxnId="{34250F2E-D325-45B5-ACB9-3ECAEE97B5E2}">
      <dgm:prSet/>
      <dgm:spPr/>
      <dgm:t>
        <a:bodyPr/>
        <a:lstStyle/>
        <a:p>
          <a:endParaRPr lang="ru-RU"/>
        </a:p>
      </dgm:t>
    </dgm:pt>
    <dgm:pt modelId="{070D5E32-0D28-450E-BBD1-183377B7AFF4}" type="sibTrans" cxnId="{34250F2E-D325-45B5-ACB9-3ECAEE97B5E2}">
      <dgm:prSet/>
      <dgm:spPr/>
      <dgm:t>
        <a:bodyPr/>
        <a:lstStyle/>
        <a:p>
          <a:endParaRPr lang="ru-RU"/>
        </a:p>
      </dgm:t>
    </dgm:pt>
    <dgm:pt modelId="{CC64367F-D6C9-4D3F-AA12-522FA9E3963C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Распространение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опыта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1EAB6CD6-1848-432F-8C30-78A1A65226FD}" type="parTrans" cxnId="{62D23407-167F-4A06-80A7-197182538EF6}">
      <dgm:prSet/>
      <dgm:spPr/>
      <dgm:t>
        <a:bodyPr/>
        <a:lstStyle/>
        <a:p>
          <a:endParaRPr lang="ru-RU"/>
        </a:p>
      </dgm:t>
    </dgm:pt>
    <dgm:pt modelId="{DC84727B-4D15-4EDE-9510-3257168CB6C6}" type="sibTrans" cxnId="{62D23407-167F-4A06-80A7-197182538EF6}">
      <dgm:prSet/>
      <dgm:spPr/>
      <dgm:t>
        <a:bodyPr/>
        <a:lstStyle/>
        <a:p>
          <a:endParaRPr lang="ru-RU"/>
        </a:p>
      </dgm:t>
    </dgm:pt>
    <dgm:pt modelId="{D613157B-927A-452B-BFCE-696D84A35CE7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Выводы и предложения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B8DD270F-B7A0-475E-BE78-A4DB5B2B7F39}" type="parTrans" cxnId="{ED12345A-AD6B-4367-A846-3B47424B7888}">
      <dgm:prSet/>
      <dgm:spPr/>
      <dgm:t>
        <a:bodyPr/>
        <a:lstStyle/>
        <a:p>
          <a:endParaRPr lang="ru-RU"/>
        </a:p>
      </dgm:t>
    </dgm:pt>
    <dgm:pt modelId="{BC89E423-EDAF-4D21-8903-30A3ED5AD7C7}" type="sibTrans" cxnId="{ED12345A-AD6B-4367-A846-3B47424B7888}">
      <dgm:prSet/>
      <dgm:spPr/>
      <dgm:t>
        <a:bodyPr/>
        <a:lstStyle/>
        <a:p>
          <a:endParaRPr lang="ru-RU"/>
        </a:p>
      </dgm:t>
    </dgm:pt>
    <dgm:pt modelId="{7C9E6453-7507-48AD-B2A8-37D327589E37}" type="pres">
      <dgm:prSet presAssocID="{B9A7A2B9-FB68-4755-87F5-14E3112C3E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EC5BA8F-D5DF-404F-AA30-45078DB91279}" type="pres">
      <dgm:prSet presAssocID="{5F2F96AF-AA08-4276-ACFC-E0CA92D5D27F}" presName="hierRoot1" presStyleCnt="0">
        <dgm:presLayoutVars>
          <dgm:hierBranch/>
        </dgm:presLayoutVars>
      </dgm:prSet>
      <dgm:spPr/>
    </dgm:pt>
    <dgm:pt modelId="{1FB95DCE-08B1-44CD-958F-55203964C45F}" type="pres">
      <dgm:prSet presAssocID="{5F2F96AF-AA08-4276-ACFC-E0CA92D5D27F}" presName="rootComposite1" presStyleCnt="0"/>
      <dgm:spPr/>
    </dgm:pt>
    <dgm:pt modelId="{1D874E23-F979-478A-97A8-69CCCCCC58A0}" type="pres">
      <dgm:prSet presAssocID="{5F2F96AF-AA08-4276-ACFC-E0CA92D5D27F}" presName="rootText1" presStyleLbl="node0" presStyleIdx="0" presStyleCnt="1" custScaleY="1778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4E3462-AA16-438F-92B6-B3F8EFD34D0A}" type="pres">
      <dgm:prSet presAssocID="{5F2F96AF-AA08-4276-ACFC-E0CA92D5D27F}" presName="rootConnector1" presStyleLbl="node1" presStyleIdx="0" presStyleCnt="0"/>
      <dgm:spPr/>
      <dgm:t>
        <a:bodyPr/>
        <a:lstStyle/>
        <a:p>
          <a:endParaRPr lang="ru-RU"/>
        </a:p>
      </dgm:t>
    </dgm:pt>
    <dgm:pt modelId="{C602425D-611E-4F92-AD3C-B7B7FF19BD8F}" type="pres">
      <dgm:prSet presAssocID="{5F2F96AF-AA08-4276-ACFC-E0CA92D5D27F}" presName="hierChild2" presStyleCnt="0"/>
      <dgm:spPr/>
    </dgm:pt>
    <dgm:pt modelId="{469B8C39-9BF5-4591-B99A-46B14750BD06}" type="pres">
      <dgm:prSet presAssocID="{CFA7E1DA-2613-46B2-A399-96BCCAE76CC6}" presName="Name35" presStyleLbl="parChTrans1D2" presStyleIdx="0" presStyleCnt="4"/>
      <dgm:spPr/>
      <dgm:t>
        <a:bodyPr/>
        <a:lstStyle/>
        <a:p>
          <a:endParaRPr lang="ru-RU"/>
        </a:p>
      </dgm:t>
    </dgm:pt>
    <dgm:pt modelId="{56DF1EA5-B275-47DB-A751-ED01824244A5}" type="pres">
      <dgm:prSet presAssocID="{C91700F1-D654-4FD7-9A0F-59AFC03B0618}" presName="hierRoot2" presStyleCnt="0">
        <dgm:presLayoutVars>
          <dgm:hierBranch/>
        </dgm:presLayoutVars>
      </dgm:prSet>
      <dgm:spPr/>
    </dgm:pt>
    <dgm:pt modelId="{9DF6A0AA-5338-40D2-B494-A0F1C2AD24E1}" type="pres">
      <dgm:prSet presAssocID="{C91700F1-D654-4FD7-9A0F-59AFC03B0618}" presName="rootComposite" presStyleCnt="0"/>
      <dgm:spPr/>
    </dgm:pt>
    <dgm:pt modelId="{98580246-E23B-4340-AF98-D1E68AB1709E}" type="pres">
      <dgm:prSet presAssocID="{C91700F1-D654-4FD7-9A0F-59AFC03B0618}" presName="rootText" presStyleLbl="node2" presStyleIdx="0" presStyleCnt="4" custScaleX="118241" custScaleY="1929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8319F1-DB61-44F1-9F71-382960F32A4F}" type="pres">
      <dgm:prSet presAssocID="{C91700F1-D654-4FD7-9A0F-59AFC03B0618}" presName="rootConnector" presStyleLbl="node2" presStyleIdx="0" presStyleCnt="4"/>
      <dgm:spPr/>
      <dgm:t>
        <a:bodyPr/>
        <a:lstStyle/>
        <a:p>
          <a:endParaRPr lang="ru-RU"/>
        </a:p>
      </dgm:t>
    </dgm:pt>
    <dgm:pt modelId="{682315DB-F735-4A7A-B7CF-EADAA1D16A02}" type="pres">
      <dgm:prSet presAssocID="{C91700F1-D654-4FD7-9A0F-59AFC03B0618}" presName="hierChild4" presStyleCnt="0"/>
      <dgm:spPr/>
    </dgm:pt>
    <dgm:pt modelId="{5A88DCFB-EBA0-4A00-9DD9-715EE289AE0B}" type="pres">
      <dgm:prSet presAssocID="{C91700F1-D654-4FD7-9A0F-59AFC03B0618}" presName="hierChild5" presStyleCnt="0"/>
      <dgm:spPr/>
    </dgm:pt>
    <dgm:pt modelId="{A63B8D02-4AF0-4DA2-B4DE-61C7ED418551}" type="pres">
      <dgm:prSet presAssocID="{EFB1C512-0235-4E20-8BBE-7E28FF67E159}" presName="Name35" presStyleLbl="parChTrans1D2" presStyleIdx="1" presStyleCnt="4"/>
      <dgm:spPr/>
      <dgm:t>
        <a:bodyPr/>
        <a:lstStyle/>
        <a:p>
          <a:endParaRPr lang="ru-RU"/>
        </a:p>
      </dgm:t>
    </dgm:pt>
    <dgm:pt modelId="{6D944B1A-601E-4DC0-A967-FC33BFEB0D4E}" type="pres">
      <dgm:prSet presAssocID="{3409901B-968F-4E97-9ED7-D5575CA76C5B}" presName="hierRoot2" presStyleCnt="0">
        <dgm:presLayoutVars>
          <dgm:hierBranch/>
        </dgm:presLayoutVars>
      </dgm:prSet>
      <dgm:spPr/>
    </dgm:pt>
    <dgm:pt modelId="{145CBDD5-016F-42CF-BD68-E610F830933E}" type="pres">
      <dgm:prSet presAssocID="{3409901B-968F-4E97-9ED7-D5575CA76C5B}" presName="rootComposite" presStyleCnt="0"/>
      <dgm:spPr/>
    </dgm:pt>
    <dgm:pt modelId="{AB63E281-1C41-4218-AD17-0CC61872930E}" type="pres">
      <dgm:prSet presAssocID="{3409901B-968F-4E97-9ED7-D5575CA76C5B}" presName="rootText" presStyleLbl="node2" presStyleIdx="1" presStyleCnt="4" custScaleY="1924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3DF9C2-CD78-4609-9A2D-8E8B95383379}" type="pres">
      <dgm:prSet presAssocID="{3409901B-968F-4E97-9ED7-D5575CA76C5B}" presName="rootConnector" presStyleLbl="node2" presStyleIdx="1" presStyleCnt="4"/>
      <dgm:spPr/>
      <dgm:t>
        <a:bodyPr/>
        <a:lstStyle/>
        <a:p>
          <a:endParaRPr lang="ru-RU"/>
        </a:p>
      </dgm:t>
    </dgm:pt>
    <dgm:pt modelId="{CB9CE01B-66D2-4621-9510-2E19B91B83CC}" type="pres">
      <dgm:prSet presAssocID="{3409901B-968F-4E97-9ED7-D5575CA76C5B}" presName="hierChild4" presStyleCnt="0"/>
      <dgm:spPr/>
    </dgm:pt>
    <dgm:pt modelId="{EECA024F-2193-4C61-82DD-6418ED020904}" type="pres">
      <dgm:prSet presAssocID="{3409901B-968F-4E97-9ED7-D5575CA76C5B}" presName="hierChild5" presStyleCnt="0"/>
      <dgm:spPr/>
    </dgm:pt>
    <dgm:pt modelId="{6FE84740-DE3B-48EE-AE29-C28A1C4759FF}" type="pres">
      <dgm:prSet presAssocID="{1EAB6CD6-1848-432F-8C30-78A1A65226FD}" presName="Name35" presStyleLbl="parChTrans1D2" presStyleIdx="2" presStyleCnt="4"/>
      <dgm:spPr/>
      <dgm:t>
        <a:bodyPr/>
        <a:lstStyle/>
        <a:p>
          <a:endParaRPr lang="ru-RU"/>
        </a:p>
      </dgm:t>
    </dgm:pt>
    <dgm:pt modelId="{D4EFC5A7-E663-4960-82CE-5493BF2A9068}" type="pres">
      <dgm:prSet presAssocID="{CC64367F-D6C9-4D3F-AA12-522FA9E3963C}" presName="hierRoot2" presStyleCnt="0">
        <dgm:presLayoutVars>
          <dgm:hierBranch/>
        </dgm:presLayoutVars>
      </dgm:prSet>
      <dgm:spPr/>
    </dgm:pt>
    <dgm:pt modelId="{BDC1CF4C-C14F-4F5D-BE2B-98E45B7F8ECA}" type="pres">
      <dgm:prSet presAssocID="{CC64367F-D6C9-4D3F-AA12-522FA9E3963C}" presName="rootComposite" presStyleCnt="0"/>
      <dgm:spPr/>
    </dgm:pt>
    <dgm:pt modelId="{7219DC5D-C98D-4916-88C3-56BEA9DC3F62}" type="pres">
      <dgm:prSet presAssocID="{CC64367F-D6C9-4D3F-AA12-522FA9E3963C}" presName="rootText" presStyleLbl="node2" presStyleIdx="2" presStyleCnt="4" custScaleY="1929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313B8B-1E8D-4B5F-A0CA-859B3472E8A6}" type="pres">
      <dgm:prSet presAssocID="{CC64367F-D6C9-4D3F-AA12-522FA9E3963C}" presName="rootConnector" presStyleLbl="node2" presStyleIdx="2" presStyleCnt="4"/>
      <dgm:spPr/>
      <dgm:t>
        <a:bodyPr/>
        <a:lstStyle/>
        <a:p>
          <a:endParaRPr lang="ru-RU"/>
        </a:p>
      </dgm:t>
    </dgm:pt>
    <dgm:pt modelId="{6F36ED65-D519-4174-8E47-75E5F1AD68CE}" type="pres">
      <dgm:prSet presAssocID="{CC64367F-D6C9-4D3F-AA12-522FA9E3963C}" presName="hierChild4" presStyleCnt="0"/>
      <dgm:spPr/>
    </dgm:pt>
    <dgm:pt modelId="{9CD50B78-4F51-418D-B1E1-6462D13FF493}" type="pres">
      <dgm:prSet presAssocID="{CC64367F-D6C9-4D3F-AA12-522FA9E3963C}" presName="hierChild5" presStyleCnt="0"/>
      <dgm:spPr/>
    </dgm:pt>
    <dgm:pt modelId="{9BB396F0-6EA1-4FD6-838E-4C1708461A63}" type="pres">
      <dgm:prSet presAssocID="{B8DD270F-B7A0-475E-BE78-A4DB5B2B7F39}" presName="Name35" presStyleLbl="parChTrans1D2" presStyleIdx="3" presStyleCnt="4"/>
      <dgm:spPr/>
      <dgm:t>
        <a:bodyPr/>
        <a:lstStyle/>
        <a:p>
          <a:endParaRPr lang="ru-RU"/>
        </a:p>
      </dgm:t>
    </dgm:pt>
    <dgm:pt modelId="{68716821-7471-4D8E-8543-D99671B48AB9}" type="pres">
      <dgm:prSet presAssocID="{D613157B-927A-452B-BFCE-696D84A35CE7}" presName="hierRoot2" presStyleCnt="0">
        <dgm:presLayoutVars>
          <dgm:hierBranch/>
        </dgm:presLayoutVars>
      </dgm:prSet>
      <dgm:spPr/>
    </dgm:pt>
    <dgm:pt modelId="{D0064675-7602-4335-AF1D-B25E471C580E}" type="pres">
      <dgm:prSet presAssocID="{D613157B-927A-452B-BFCE-696D84A35CE7}" presName="rootComposite" presStyleCnt="0"/>
      <dgm:spPr/>
    </dgm:pt>
    <dgm:pt modelId="{9615360C-717A-459F-9980-8A4A3B70C70F}" type="pres">
      <dgm:prSet presAssocID="{D613157B-927A-452B-BFCE-696D84A35CE7}" presName="rootText" presStyleLbl="node2" presStyleIdx="3" presStyleCnt="4" custScaleY="1929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5B6826-BF50-46C1-9EF2-3FE483B73BA0}" type="pres">
      <dgm:prSet presAssocID="{D613157B-927A-452B-BFCE-696D84A35CE7}" presName="rootConnector" presStyleLbl="node2" presStyleIdx="3" presStyleCnt="4"/>
      <dgm:spPr/>
      <dgm:t>
        <a:bodyPr/>
        <a:lstStyle/>
        <a:p>
          <a:endParaRPr lang="ru-RU"/>
        </a:p>
      </dgm:t>
    </dgm:pt>
    <dgm:pt modelId="{B6F31A9E-9A09-4769-A353-F1AC3BA6A7C0}" type="pres">
      <dgm:prSet presAssocID="{D613157B-927A-452B-BFCE-696D84A35CE7}" presName="hierChild4" presStyleCnt="0"/>
      <dgm:spPr/>
    </dgm:pt>
    <dgm:pt modelId="{0DD6326E-A2B0-402F-897E-7ADB79462870}" type="pres">
      <dgm:prSet presAssocID="{D613157B-927A-452B-BFCE-696D84A35CE7}" presName="hierChild5" presStyleCnt="0"/>
      <dgm:spPr/>
    </dgm:pt>
    <dgm:pt modelId="{C2328AD3-EA30-44B5-A5B2-63716967487D}" type="pres">
      <dgm:prSet presAssocID="{5F2F96AF-AA08-4276-ACFC-E0CA92D5D27F}" presName="hierChild3" presStyleCnt="0"/>
      <dgm:spPr/>
    </dgm:pt>
  </dgm:ptLst>
  <dgm:cxnLst>
    <dgm:cxn modelId="{737350C3-02C6-4AAC-81A2-2B3ABA25C859}" type="presOf" srcId="{D613157B-927A-452B-BFCE-696D84A35CE7}" destId="{9615360C-717A-459F-9980-8A4A3B70C70F}" srcOrd="0" destOrd="0" presId="urn:microsoft.com/office/officeart/2005/8/layout/orgChart1"/>
    <dgm:cxn modelId="{EC8FEFAE-0A17-4D4C-BD3B-6477AD99217E}" type="presOf" srcId="{CC64367F-D6C9-4D3F-AA12-522FA9E3963C}" destId="{31313B8B-1E8D-4B5F-A0CA-859B3472E8A6}" srcOrd="1" destOrd="0" presId="urn:microsoft.com/office/officeart/2005/8/layout/orgChart1"/>
    <dgm:cxn modelId="{E77B7BBC-F97F-4AE6-825E-63F578EE7A37}" type="presOf" srcId="{B8DD270F-B7A0-475E-BE78-A4DB5B2B7F39}" destId="{9BB396F0-6EA1-4FD6-838E-4C1708461A63}" srcOrd="0" destOrd="0" presId="urn:microsoft.com/office/officeart/2005/8/layout/orgChart1"/>
    <dgm:cxn modelId="{ED12345A-AD6B-4367-A846-3B47424B7888}" srcId="{5F2F96AF-AA08-4276-ACFC-E0CA92D5D27F}" destId="{D613157B-927A-452B-BFCE-696D84A35CE7}" srcOrd="3" destOrd="0" parTransId="{B8DD270F-B7A0-475E-BE78-A4DB5B2B7F39}" sibTransId="{BC89E423-EDAF-4D21-8903-30A3ED5AD7C7}"/>
    <dgm:cxn modelId="{6F60CA92-F5C3-4262-9604-082A309CAC69}" type="presOf" srcId="{EFB1C512-0235-4E20-8BBE-7E28FF67E159}" destId="{A63B8D02-4AF0-4DA2-B4DE-61C7ED418551}" srcOrd="0" destOrd="0" presId="urn:microsoft.com/office/officeart/2005/8/layout/orgChart1"/>
    <dgm:cxn modelId="{6A238A6B-B115-4FB7-9521-215F99F7AFEA}" type="presOf" srcId="{D613157B-927A-452B-BFCE-696D84A35CE7}" destId="{185B6826-BF50-46C1-9EF2-3FE483B73BA0}" srcOrd="1" destOrd="0" presId="urn:microsoft.com/office/officeart/2005/8/layout/orgChart1"/>
    <dgm:cxn modelId="{EDBC5C88-85F3-4383-B5FD-9ABB6596A383}" type="presOf" srcId="{1EAB6CD6-1848-432F-8C30-78A1A65226FD}" destId="{6FE84740-DE3B-48EE-AE29-C28A1C4759FF}" srcOrd="0" destOrd="0" presId="urn:microsoft.com/office/officeart/2005/8/layout/orgChart1"/>
    <dgm:cxn modelId="{0412BE09-558B-4311-A085-ED3B97BA19FE}" type="presOf" srcId="{CC64367F-D6C9-4D3F-AA12-522FA9E3963C}" destId="{7219DC5D-C98D-4916-88C3-56BEA9DC3F62}" srcOrd="0" destOrd="0" presId="urn:microsoft.com/office/officeart/2005/8/layout/orgChart1"/>
    <dgm:cxn modelId="{C626742F-BC2C-4C86-9D6D-C44CB28A9FCE}" type="presOf" srcId="{CFA7E1DA-2613-46B2-A399-96BCCAE76CC6}" destId="{469B8C39-9BF5-4591-B99A-46B14750BD06}" srcOrd="0" destOrd="0" presId="urn:microsoft.com/office/officeart/2005/8/layout/orgChart1"/>
    <dgm:cxn modelId="{EAEB6F98-D1CD-4517-856C-3245265ACD68}" srcId="{5F2F96AF-AA08-4276-ACFC-E0CA92D5D27F}" destId="{C91700F1-D654-4FD7-9A0F-59AFC03B0618}" srcOrd="0" destOrd="0" parTransId="{CFA7E1DA-2613-46B2-A399-96BCCAE76CC6}" sibTransId="{17C8A9F1-E788-4810-A1C1-D9034F368184}"/>
    <dgm:cxn modelId="{62D23407-167F-4A06-80A7-197182538EF6}" srcId="{5F2F96AF-AA08-4276-ACFC-E0CA92D5D27F}" destId="{CC64367F-D6C9-4D3F-AA12-522FA9E3963C}" srcOrd="2" destOrd="0" parTransId="{1EAB6CD6-1848-432F-8C30-78A1A65226FD}" sibTransId="{DC84727B-4D15-4EDE-9510-3257168CB6C6}"/>
    <dgm:cxn modelId="{4AFF9171-8EA4-4B9A-B9C9-44643FD4F950}" type="presOf" srcId="{3409901B-968F-4E97-9ED7-D5575CA76C5B}" destId="{863DF9C2-CD78-4609-9A2D-8E8B95383379}" srcOrd="1" destOrd="0" presId="urn:microsoft.com/office/officeart/2005/8/layout/orgChart1"/>
    <dgm:cxn modelId="{CEEB4E56-EE40-4C99-A79B-1877FB6F0D63}" type="presOf" srcId="{3409901B-968F-4E97-9ED7-D5575CA76C5B}" destId="{AB63E281-1C41-4218-AD17-0CC61872930E}" srcOrd="0" destOrd="0" presId="urn:microsoft.com/office/officeart/2005/8/layout/orgChart1"/>
    <dgm:cxn modelId="{D70DB0CE-1B89-49B8-BC92-221CBDDE553D}" type="presOf" srcId="{5F2F96AF-AA08-4276-ACFC-E0CA92D5D27F}" destId="{CE4E3462-AA16-438F-92B6-B3F8EFD34D0A}" srcOrd="1" destOrd="0" presId="urn:microsoft.com/office/officeart/2005/8/layout/orgChart1"/>
    <dgm:cxn modelId="{82D03192-3840-4F47-9A7A-892E5B307AE6}" srcId="{B9A7A2B9-FB68-4755-87F5-14E3112C3E22}" destId="{5F2F96AF-AA08-4276-ACFC-E0CA92D5D27F}" srcOrd="0" destOrd="0" parTransId="{61D3DE70-F41F-450F-BECD-3237FFD21A4E}" sibTransId="{55129A24-0CBC-4305-A57D-A75DF2738BA2}"/>
    <dgm:cxn modelId="{9DE199A5-17EC-4E92-B1EB-8F335B8F8FDB}" type="presOf" srcId="{C91700F1-D654-4FD7-9A0F-59AFC03B0618}" destId="{98580246-E23B-4340-AF98-D1E68AB1709E}" srcOrd="0" destOrd="0" presId="urn:microsoft.com/office/officeart/2005/8/layout/orgChart1"/>
    <dgm:cxn modelId="{34250F2E-D325-45B5-ACB9-3ECAEE97B5E2}" srcId="{5F2F96AF-AA08-4276-ACFC-E0CA92D5D27F}" destId="{3409901B-968F-4E97-9ED7-D5575CA76C5B}" srcOrd="1" destOrd="0" parTransId="{EFB1C512-0235-4E20-8BBE-7E28FF67E159}" sibTransId="{070D5E32-0D28-450E-BBD1-183377B7AFF4}"/>
    <dgm:cxn modelId="{2AD4D953-A98C-4F50-86B5-4290F2E17155}" type="presOf" srcId="{C91700F1-D654-4FD7-9A0F-59AFC03B0618}" destId="{F28319F1-DB61-44F1-9F71-382960F32A4F}" srcOrd="1" destOrd="0" presId="urn:microsoft.com/office/officeart/2005/8/layout/orgChart1"/>
    <dgm:cxn modelId="{36BD8A0E-67DF-443D-B31D-A9FA92BF9735}" type="presOf" srcId="{5F2F96AF-AA08-4276-ACFC-E0CA92D5D27F}" destId="{1D874E23-F979-478A-97A8-69CCCCCC58A0}" srcOrd="0" destOrd="0" presId="urn:microsoft.com/office/officeart/2005/8/layout/orgChart1"/>
    <dgm:cxn modelId="{D9B98791-F208-4146-B145-A752BC010595}" type="presOf" srcId="{B9A7A2B9-FB68-4755-87F5-14E3112C3E22}" destId="{7C9E6453-7507-48AD-B2A8-37D327589E37}" srcOrd="0" destOrd="0" presId="urn:microsoft.com/office/officeart/2005/8/layout/orgChart1"/>
    <dgm:cxn modelId="{1DD22DE0-E3BD-4BC1-BC24-55DC17491159}" type="presParOf" srcId="{7C9E6453-7507-48AD-B2A8-37D327589E37}" destId="{6EC5BA8F-D5DF-404F-AA30-45078DB91279}" srcOrd="0" destOrd="0" presId="urn:microsoft.com/office/officeart/2005/8/layout/orgChart1"/>
    <dgm:cxn modelId="{B535DEA7-53CC-4972-B25B-810B82CE4FAA}" type="presParOf" srcId="{6EC5BA8F-D5DF-404F-AA30-45078DB91279}" destId="{1FB95DCE-08B1-44CD-958F-55203964C45F}" srcOrd="0" destOrd="0" presId="urn:microsoft.com/office/officeart/2005/8/layout/orgChart1"/>
    <dgm:cxn modelId="{C6903EA3-B671-45C4-9900-01AB90BC2E3C}" type="presParOf" srcId="{1FB95DCE-08B1-44CD-958F-55203964C45F}" destId="{1D874E23-F979-478A-97A8-69CCCCCC58A0}" srcOrd="0" destOrd="0" presId="urn:microsoft.com/office/officeart/2005/8/layout/orgChart1"/>
    <dgm:cxn modelId="{49177457-D51E-4EA8-BC3C-C03662074D42}" type="presParOf" srcId="{1FB95DCE-08B1-44CD-958F-55203964C45F}" destId="{CE4E3462-AA16-438F-92B6-B3F8EFD34D0A}" srcOrd="1" destOrd="0" presId="urn:microsoft.com/office/officeart/2005/8/layout/orgChart1"/>
    <dgm:cxn modelId="{B686CFC7-E160-46C7-90C9-27BD5ECE1B3A}" type="presParOf" srcId="{6EC5BA8F-D5DF-404F-AA30-45078DB91279}" destId="{C602425D-611E-4F92-AD3C-B7B7FF19BD8F}" srcOrd="1" destOrd="0" presId="urn:microsoft.com/office/officeart/2005/8/layout/orgChart1"/>
    <dgm:cxn modelId="{7EBD745B-6CCB-488D-82C9-999FD301B586}" type="presParOf" srcId="{C602425D-611E-4F92-AD3C-B7B7FF19BD8F}" destId="{469B8C39-9BF5-4591-B99A-46B14750BD06}" srcOrd="0" destOrd="0" presId="urn:microsoft.com/office/officeart/2005/8/layout/orgChart1"/>
    <dgm:cxn modelId="{F74B8371-9BDF-49D2-9960-09A8C10C5F4C}" type="presParOf" srcId="{C602425D-611E-4F92-AD3C-B7B7FF19BD8F}" destId="{56DF1EA5-B275-47DB-A751-ED01824244A5}" srcOrd="1" destOrd="0" presId="urn:microsoft.com/office/officeart/2005/8/layout/orgChart1"/>
    <dgm:cxn modelId="{57AF214B-D7DD-43ED-8EF6-0FF68734E5BC}" type="presParOf" srcId="{56DF1EA5-B275-47DB-A751-ED01824244A5}" destId="{9DF6A0AA-5338-40D2-B494-A0F1C2AD24E1}" srcOrd="0" destOrd="0" presId="urn:microsoft.com/office/officeart/2005/8/layout/orgChart1"/>
    <dgm:cxn modelId="{94419B4F-D9F9-45A1-90B9-7CCF547D9EE3}" type="presParOf" srcId="{9DF6A0AA-5338-40D2-B494-A0F1C2AD24E1}" destId="{98580246-E23B-4340-AF98-D1E68AB1709E}" srcOrd="0" destOrd="0" presId="urn:microsoft.com/office/officeart/2005/8/layout/orgChart1"/>
    <dgm:cxn modelId="{4DB53C1D-9B5F-40EC-AEDA-9A7A47849F1A}" type="presParOf" srcId="{9DF6A0AA-5338-40D2-B494-A0F1C2AD24E1}" destId="{F28319F1-DB61-44F1-9F71-382960F32A4F}" srcOrd="1" destOrd="0" presId="urn:microsoft.com/office/officeart/2005/8/layout/orgChart1"/>
    <dgm:cxn modelId="{BC8998A7-D9A3-4D41-88FD-34C2244A951E}" type="presParOf" srcId="{56DF1EA5-B275-47DB-A751-ED01824244A5}" destId="{682315DB-F735-4A7A-B7CF-EADAA1D16A02}" srcOrd="1" destOrd="0" presId="urn:microsoft.com/office/officeart/2005/8/layout/orgChart1"/>
    <dgm:cxn modelId="{6E1172E3-C2A4-4F9F-B412-3FB1E612550E}" type="presParOf" srcId="{56DF1EA5-B275-47DB-A751-ED01824244A5}" destId="{5A88DCFB-EBA0-4A00-9DD9-715EE289AE0B}" srcOrd="2" destOrd="0" presId="urn:microsoft.com/office/officeart/2005/8/layout/orgChart1"/>
    <dgm:cxn modelId="{ED2540BB-6783-4D8D-9E35-E50F3069D318}" type="presParOf" srcId="{C602425D-611E-4F92-AD3C-B7B7FF19BD8F}" destId="{A63B8D02-4AF0-4DA2-B4DE-61C7ED418551}" srcOrd="2" destOrd="0" presId="urn:microsoft.com/office/officeart/2005/8/layout/orgChart1"/>
    <dgm:cxn modelId="{11E8BFDF-C11D-4DC6-9577-39444D30E03F}" type="presParOf" srcId="{C602425D-611E-4F92-AD3C-B7B7FF19BD8F}" destId="{6D944B1A-601E-4DC0-A967-FC33BFEB0D4E}" srcOrd="3" destOrd="0" presId="urn:microsoft.com/office/officeart/2005/8/layout/orgChart1"/>
    <dgm:cxn modelId="{BB74B1DA-9940-40EB-B24C-4245F216B396}" type="presParOf" srcId="{6D944B1A-601E-4DC0-A967-FC33BFEB0D4E}" destId="{145CBDD5-016F-42CF-BD68-E610F830933E}" srcOrd="0" destOrd="0" presId="urn:microsoft.com/office/officeart/2005/8/layout/orgChart1"/>
    <dgm:cxn modelId="{769555B0-A140-44F5-80A0-97C0CD93ADAF}" type="presParOf" srcId="{145CBDD5-016F-42CF-BD68-E610F830933E}" destId="{AB63E281-1C41-4218-AD17-0CC61872930E}" srcOrd="0" destOrd="0" presId="urn:microsoft.com/office/officeart/2005/8/layout/orgChart1"/>
    <dgm:cxn modelId="{4305559F-7CBC-4DBB-B0B1-1025969B9C29}" type="presParOf" srcId="{145CBDD5-016F-42CF-BD68-E610F830933E}" destId="{863DF9C2-CD78-4609-9A2D-8E8B95383379}" srcOrd="1" destOrd="0" presId="urn:microsoft.com/office/officeart/2005/8/layout/orgChart1"/>
    <dgm:cxn modelId="{048B47D0-A8DE-4F2B-AD80-466B5DB020D0}" type="presParOf" srcId="{6D944B1A-601E-4DC0-A967-FC33BFEB0D4E}" destId="{CB9CE01B-66D2-4621-9510-2E19B91B83CC}" srcOrd="1" destOrd="0" presId="urn:microsoft.com/office/officeart/2005/8/layout/orgChart1"/>
    <dgm:cxn modelId="{B08DD8B9-E3EE-43E6-ADF3-9B7C46A45B3C}" type="presParOf" srcId="{6D944B1A-601E-4DC0-A967-FC33BFEB0D4E}" destId="{EECA024F-2193-4C61-82DD-6418ED020904}" srcOrd="2" destOrd="0" presId="urn:microsoft.com/office/officeart/2005/8/layout/orgChart1"/>
    <dgm:cxn modelId="{E1E61495-D178-497F-8566-B92D209824F4}" type="presParOf" srcId="{C602425D-611E-4F92-AD3C-B7B7FF19BD8F}" destId="{6FE84740-DE3B-48EE-AE29-C28A1C4759FF}" srcOrd="4" destOrd="0" presId="urn:microsoft.com/office/officeart/2005/8/layout/orgChart1"/>
    <dgm:cxn modelId="{B916E87B-54FB-4E49-B9AA-071277B53967}" type="presParOf" srcId="{C602425D-611E-4F92-AD3C-B7B7FF19BD8F}" destId="{D4EFC5A7-E663-4960-82CE-5493BF2A9068}" srcOrd="5" destOrd="0" presId="urn:microsoft.com/office/officeart/2005/8/layout/orgChart1"/>
    <dgm:cxn modelId="{06DB03DD-B129-42B9-AD0F-7C5E4EA1EF8B}" type="presParOf" srcId="{D4EFC5A7-E663-4960-82CE-5493BF2A9068}" destId="{BDC1CF4C-C14F-4F5D-BE2B-98E45B7F8ECA}" srcOrd="0" destOrd="0" presId="urn:microsoft.com/office/officeart/2005/8/layout/orgChart1"/>
    <dgm:cxn modelId="{A9FBA492-6627-4424-9E65-502F0D2E0499}" type="presParOf" srcId="{BDC1CF4C-C14F-4F5D-BE2B-98E45B7F8ECA}" destId="{7219DC5D-C98D-4916-88C3-56BEA9DC3F62}" srcOrd="0" destOrd="0" presId="urn:microsoft.com/office/officeart/2005/8/layout/orgChart1"/>
    <dgm:cxn modelId="{2F61FE6C-5B70-451B-8B32-25288F38C062}" type="presParOf" srcId="{BDC1CF4C-C14F-4F5D-BE2B-98E45B7F8ECA}" destId="{31313B8B-1E8D-4B5F-A0CA-859B3472E8A6}" srcOrd="1" destOrd="0" presId="urn:microsoft.com/office/officeart/2005/8/layout/orgChart1"/>
    <dgm:cxn modelId="{33BD4E90-737E-4CF8-A6D1-96345F616777}" type="presParOf" srcId="{D4EFC5A7-E663-4960-82CE-5493BF2A9068}" destId="{6F36ED65-D519-4174-8E47-75E5F1AD68CE}" srcOrd="1" destOrd="0" presId="urn:microsoft.com/office/officeart/2005/8/layout/orgChart1"/>
    <dgm:cxn modelId="{F81D455C-42B8-4CCB-9C9E-8F6B88341231}" type="presParOf" srcId="{D4EFC5A7-E663-4960-82CE-5493BF2A9068}" destId="{9CD50B78-4F51-418D-B1E1-6462D13FF493}" srcOrd="2" destOrd="0" presId="urn:microsoft.com/office/officeart/2005/8/layout/orgChart1"/>
    <dgm:cxn modelId="{02C1438D-EDF1-44AF-ACA8-6F1D10BC47E9}" type="presParOf" srcId="{C602425D-611E-4F92-AD3C-B7B7FF19BD8F}" destId="{9BB396F0-6EA1-4FD6-838E-4C1708461A63}" srcOrd="6" destOrd="0" presId="urn:microsoft.com/office/officeart/2005/8/layout/orgChart1"/>
    <dgm:cxn modelId="{FA338962-3EED-4E0D-9BC6-C06A92CE28F0}" type="presParOf" srcId="{C602425D-611E-4F92-AD3C-B7B7FF19BD8F}" destId="{68716821-7471-4D8E-8543-D99671B48AB9}" srcOrd="7" destOrd="0" presId="urn:microsoft.com/office/officeart/2005/8/layout/orgChart1"/>
    <dgm:cxn modelId="{E34CD38F-A6C3-4AA8-B275-050294C5C1E7}" type="presParOf" srcId="{68716821-7471-4D8E-8543-D99671B48AB9}" destId="{D0064675-7602-4335-AF1D-B25E471C580E}" srcOrd="0" destOrd="0" presId="urn:microsoft.com/office/officeart/2005/8/layout/orgChart1"/>
    <dgm:cxn modelId="{0C9B1CDE-0AB8-4988-9F10-270C49C23A42}" type="presParOf" srcId="{D0064675-7602-4335-AF1D-B25E471C580E}" destId="{9615360C-717A-459F-9980-8A4A3B70C70F}" srcOrd="0" destOrd="0" presId="urn:microsoft.com/office/officeart/2005/8/layout/orgChart1"/>
    <dgm:cxn modelId="{1A726CB5-22BD-45E1-8335-7B1E43021B82}" type="presParOf" srcId="{D0064675-7602-4335-AF1D-B25E471C580E}" destId="{185B6826-BF50-46C1-9EF2-3FE483B73BA0}" srcOrd="1" destOrd="0" presId="urn:microsoft.com/office/officeart/2005/8/layout/orgChart1"/>
    <dgm:cxn modelId="{231D7F77-3807-4051-9D37-FC8E1E8CDC9C}" type="presParOf" srcId="{68716821-7471-4D8E-8543-D99671B48AB9}" destId="{B6F31A9E-9A09-4769-A353-F1AC3BA6A7C0}" srcOrd="1" destOrd="0" presId="urn:microsoft.com/office/officeart/2005/8/layout/orgChart1"/>
    <dgm:cxn modelId="{FC8CE6A2-5EC5-4928-B14E-3060318DDDFB}" type="presParOf" srcId="{68716821-7471-4D8E-8543-D99671B48AB9}" destId="{0DD6326E-A2B0-402F-897E-7ADB79462870}" srcOrd="2" destOrd="0" presId="urn:microsoft.com/office/officeart/2005/8/layout/orgChart1"/>
    <dgm:cxn modelId="{E0A33E20-8A69-4584-933E-BEFF8ACD0604}" type="presParOf" srcId="{6EC5BA8F-D5DF-404F-AA30-45078DB91279}" destId="{C2328AD3-EA30-44B5-A5B2-6371696748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EB6A57-2243-45E7-9FF5-F4F7367DF5AB}">
      <dsp:nvSpPr>
        <dsp:cNvPr id="0" name=""/>
        <dsp:cNvSpPr/>
      </dsp:nvSpPr>
      <dsp:spPr>
        <a:xfrm>
          <a:off x="2600252" y="1081180"/>
          <a:ext cx="1817508" cy="1503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049"/>
              </a:lnTo>
              <a:lnTo>
                <a:pt x="1817508" y="76049"/>
              </a:lnTo>
              <a:lnTo>
                <a:pt x="1817508" y="1503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E4292D-8B2F-49D3-B40C-48091D311667}">
      <dsp:nvSpPr>
        <dsp:cNvPr id="0" name=""/>
        <dsp:cNvSpPr/>
      </dsp:nvSpPr>
      <dsp:spPr>
        <a:xfrm>
          <a:off x="2583892" y="2307790"/>
          <a:ext cx="91440" cy="265598"/>
        </a:xfrm>
        <a:custGeom>
          <a:avLst/>
          <a:gdLst/>
          <a:ahLst/>
          <a:cxnLst/>
          <a:rect l="0" t="0" r="0" b="0"/>
          <a:pathLst>
            <a:path>
              <a:moveTo>
                <a:pt x="86857" y="0"/>
              </a:moveTo>
              <a:lnTo>
                <a:pt x="86857" y="191304"/>
              </a:lnTo>
              <a:lnTo>
                <a:pt x="45720" y="191304"/>
              </a:lnTo>
              <a:lnTo>
                <a:pt x="45720" y="2655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C73092-985F-492F-AF1A-9A2A856BFEC0}">
      <dsp:nvSpPr>
        <dsp:cNvPr id="0" name=""/>
        <dsp:cNvSpPr/>
      </dsp:nvSpPr>
      <dsp:spPr>
        <a:xfrm>
          <a:off x="2554532" y="1081180"/>
          <a:ext cx="91440" cy="1503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6049"/>
              </a:lnTo>
              <a:lnTo>
                <a:pt x="116218" y="76049"/>
              </a:lnTo>
              <a:lnTo>
                <a:pt x="116218" y="1503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603841-958D-4AC5-88F4-60DC7A06CE0E}">
      <dsp:nvSpPr>
        <dsp:cNvPr id="0" name=""/>
        <dsp:cNvSpPr/>
      </dsp:nvSpPr>
      <dsp:spPr>
        <a:xfrm>
          <a:off x="809273" y="1081180"/>
          <a:ext cx="1790978" cy="150343"/>
        </a:xfrm>
        <a:custGeom>
          <a:avLst/>
          <a:gdLst/>
          <a:ahLst/>
          <a:cxnLst/>
          <a:rect l="0" t="0" r="0" b="0"/>
          <a:pathLst>
            <a:path>
              <a:moveTo>
                <a:pt x="1790978" y="0"/>
              </a:moveTo>
              <a:lnTo>
                <a:pt x="1790978" y="76049"/>
              </a:lnTo>
              <a:lnTo>
                <a:pt x="0" y="76049"/>
              </a:lnTo>
              <a:lnTo>
                <a:pt x="0" y="1503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A0DED3-B6C3-4B54-A790-24464E4BFA33}">
      <dsp:nvSpPr>
        <dsp:cNvPr id="0" name=""/>
        <dsp:cNvSpPr/>
      </dsp:nvSpPr>
      <dsp:spPr>
        <a:xfrm>
          <a:off x="1758345" y="155982"/>
          <a:ext cx="1683814" cy="9251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Ознакомление с теоретическими основами разработки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1758345" y="155982"/>
        <a:ext cx="1683814" cy="925198"/>
      </dsp:txXfrm>
    </dsp:sp>
    <dsp:sp modelId="{7BB2BA20-6ED3-49EB-8C7D-597BF6641F6D}">
      <dsp:nvSpPr>
        <dsp:cNvPr id="0" name=""/>
        <dsp:cNvSpPr/>
      </dsp:nvSpPr>
      <dsp:spPr>
        <a:xfrm>
          <a:off x="1733" y="1231523"/>
          <a:ext cx="1615081" cy="7926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Определение практической направленности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1733" y="1231523"/>
        <a:ext cx="1615081" cy="792667"/>
      </dsp:txXfrm>
    </dsp:sp>
    <dsp:sp modelId="{C2F35FD3-210A-48D0-8231-16DAE23AC0FF}">
      <dsp:nvSpPr>
        <dsp:cNvPr id="0" name=""/>
        <dsp:cNvSpPr/>
      </dsp:nvSpPr>
      <dsp:spPr>
        <a:xfrm>
          <a:off x="1765403" y="1231523"/>
          <a:ext cx="1810694" cy="10762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Изучение мнения родителей и получение семейной поддержки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1765403" y="1231523"/>
        <a:ext cx="1810694" cy="1076266"/>
      </dsp:txXfrm>
    </dsp:sp>
    <dsp:sp modelId="{33963690-1BC2-4F02-9125-D0A894470BDA}">
      <dsp:nvSpPr>
        <dsp:cNvPr id="0" name=""/>
        <dsp:cNvSpPr/>
      </dsp:nvSpPr>
      <dsp:spPr>
        <a:xfrm>
          <a:off x="1681574" y="2573389"/>
          <a:ext cx="1896076" cy="11302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Создание условий и оформление  предметно – пространственной среды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1681574" y="2573389"/>
        <a:ext cx="1896076" cy="1130299"/>
      </dsp:txXfrm>
    </dsp:sp>
    <dsp:sp modelId="{D05BAAAE-EFD8-4951-8DFF-A3947E38E6A2}">
      <dsp:nvSpPr>
        <dsp:cNvPr id="0" name=""/>
        <dsp:cNvSpPr/>
      </dsp:nvSpPr>
      <dsp:spPr>
        <a:xfrm>
          <a:off x="3724686" y="1231523"/>
          <a:ext cx="1386148" cy="11590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Оценка эффективности и прогноз результативности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3724686" y="1231523"/>
        <a:ext cx="1386148" cy="11590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B396F0-6EA1-4FD6-838E-4C1708461A63}">
      <dsp:nvSpPr>
        <dsp:cNvPr id="0" name=""/>
        <dsp:cNvSpPr/>
      </dsp:nvSpPr>
      <dsp:spPr>
        <a:xfrm>
          <a:off x="3204355" y="1754511"/>
          <a:ext cx="2535124" cy="2792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642"/>
              </a:lnTo>
              <a:lnTo>
                <a:pt x="2535124" y="139642"/>
              </a:lnTo>
              <a:lnTo>
                <a:pt x="2535124" y="2792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E84740-DE3B-48EE-AE29-C28A1C4759FF}">
      <dsp:nvSpPr>
        <dsp:cNvPr id="0" name=""/>
        <dsp:cNvSpPr/>
      </dsp:nvSpPr>
      <dsp:spPr>
        <a:xfrm>
          <a:off x="3204355" y="1754511"/>
          <a:ext cx="925905" cy="2792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642"/>
              </a:lnTo>
              <a:lnTo>
                <a:pt x="925905" y="139642"/>
              </a:lnTo>
              <a:lnTo>
                <a:pt x="925905" y="2792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3B8D02-4AF0-4DA2-B4DE-61C7ED418551}">
      <dsp:nvSpPr>
        <dsp:cNvPr id="0" name=""/>
        <dsp:cNvSpPr/>
      </dsp:nvSpPr>
      <dsp:spPr>
        <a:xfrm>
          <a:off x="2521043" y="1754511"/>
          <a:ext cx="683312" cy="279285"/>
        </a:xfrm>
        <a:custGeom>
          <a:avLst/>
          <a:gdLst/>
          <a:ahLst/>
          <a:cxnLst/>
          <a:rect l="0" t="0" r="0" b="0"/>
          <a:pathLst>
            <a:path>
              <a:moveTo>
                <a:pt x="683312" y="0"/>
              </a:moveTo>
              <a:lnTo>
                <a:pt x="683312" y="139642"/>
              </a:lnTo>
              <a:lnTo>
                <a:pt x="0" y="139642"/>
              </a:lnTo>
              <a:lnTo>
                <a:pt x="0" y="2792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9B8C39-9BF5-4591-B99A-46B14750BD06}">
      <dsp:nvSpPr>
        <dsp:cNvPr id="0" name=""/>
        <dsp:cNvSpPr/>
      </dsp:nvSpPr>
      <dsp:spPr>
        <a:xfrm>
          <a:off x="790527" y="1754511"/>
          <a:ext cx="2413828" cy="279285"/>
        </a:xfrm>
        <a:custGeom>
          <a:avLst/>
          <a:gdLst/>
          <a:ahLst/>
          <a:cxnLst/>
          <a:rect l="0" t="0" r="0" b="0"/>
          <a:pathLst>
            <a:path>
              <a:moveTo>
                <a:pt x="2413828" y="0"/>
              </a:moveTo>
              <a:lnTo>
                <a:pt x="2413828" y="139642"/>
              </a:lnTo>
              <a:lnTo>
                <a:pt x="0" y="139642"/>
              </a:lnTo>
              <a:lnTo>
                <a:pt x="0" y="2792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874E23-F979-478A-97A8-69CCCCCC58A0}">
      <dsp:nvSpPr>
        <dsp:cNvPr id="0" name=""/>
        <dsp:cNvSpPr/>
      </dsp:nvSpPr>
      <dsp:spPr>
        <a:xfrm>
          <a:off x="2539389" y="571568"/>
          <a:ext cx="1329932" cy="11829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Включение разработки в педагогический процесс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2539389" y="571568"/>
        <a:ext cx="1329932" cy="1182942"/>
      </dsp:txXfrm>
    </dsp:sp>
    <dsp:sp modelId="{98580246-E23B-4340-AF98-D1E68AB1709E}">
      <dsp:nvSpPr>
        <dsp:cNvPr id="0" name=""/>
        <dsp:cNvSpPr/>
      </dsp:nvSpPr>
      <dsp:spPr>
        <a:xfrm>
          <a:off x="4264" y="2033796"/>
          <a:ext cx="1572525" cy="12830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Анализ результатов применения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( мониторинг детей, </a:t>
          </a:r>
          <a:r>
            <a:rPr kumimoji="0" lang="ru-RU" sz="1400" b="1" i="0" u="none" strike="noStrike" kern="1200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спецопрос</a:t>
          </a: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 родителей</a:t>
          </a: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)</a:t>
          </a:r>
          <a:endParaRPr kumimoji="0" lang="ru-RU" sz="16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4264" y="2033796"/>
        <a:ext cx="1572525" cy="1283066"/>
      </dsp:txXfrm>
    </dsp:sp>
    <dsp:sp modelId="{AB63E281-1C41-4218-AD17-0CC61872930E}">
      <dsp:nvSpPr>
        <dsp:cNvPr id="0" name=""/>
        <dsp:cNvSpPr/>
      </dsp:nvSpPr>
      <dsp:spPr>
        <a:xfrm>
          <a:off x="1856076" y="2033796"/>
          <a:ext cx="1329932" cy="12795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Показ результатов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 ( открытые мероприятия, наглядный материал)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1856076" y="2033796"/>
        <a:ext cx="1329932" cy="1279588"/>
      </dsp:txXfrm>
    </dsp:sp>
    <dsp:sp modelId="{7219DC5D-C98D-4916-88C3-56BEA9DC3F62}">
      <dsp:nvSpPr>
        <dsp:cNvPr id="0" name=""/>
        <dsp:cNvSpPr/>
      </dsp:nvSpPr>
      <dsp:spPr>
        <a:xfrm>
          <a:off x="3465295" y="2033796"/>
          <a:ext cx="1329932" cy="12830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Распространение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опыта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3465295" y="2033796"/>
        <a:ext cx="1329932" cy="1283066"/>
      </dsp:txXfrm>
    </dsp:sp>
    <dsp:sp modelId="{9615360C-717A-459F-9980-8A4A3B70C70F}">
      <dsp:nvSpPr>
        <dsp:cNvPr id="0" name=""/>
        <dsp:cNvSpPr/>
      </dsp:nvSpPr>
      <dsp:spPr>
        <a:xfrm>
          <a:off x="5074514" y="2033796"/>
          <a:ext cx="1329932" cy="12830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Выводы и предложения</a:t>
          </a:r>
          <a:endParaRPr kumimoji="0" lang="ru-RU" sz="1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5074514" y="2033796"/>
        <a:ext cx="1329932" cy="12830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6A146C-DE80-41DA-B940-2AFCC174429C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F9736F-73DF-4FAC-8F9E-F24EA1C95C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664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E54A9-EF15-49A1-840F-9E29FBF6B4BB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D9E642-8421-4E83-926F-344528899EF1}" type="datetimeFigureOut">
              <a:rPr lang="ru-RU" smtClean="0"/>
              <a:pPr/>
              <a:t>27.02.26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1631A-1914-4EA7-897A-38DA1F436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xmlns:p14="http://schemas.microsoft.com/office/powerpoint/2010/main"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package" Target="../embeddings/______Microsoft_PowerPoint111.sldx"/><Relationship Id="rId5" Type="http://schemas.openxmlformats.org/officeDocument/2006/relationships/image" Target="../media/image7.emf"/><Relationship Id="rId6" Type="http://schemas.openxmlformats.org/officeDocument/2006/relationships/hyperlink" Target="%D0%BF%D1%80%D0%B8%D0%BB%D0%BE%D0%B6%D0%B5%D0%BD%D0%B8%D0%B5%5CDoc3.docx" TargetMode="External"/><Relationship Id="rId7" Type="http://schemas.openxmlformats.org/officeDocument/2006/relationships/slide" Target="slide8.xml"/><Relationship Id="rId8" Type="http://schemas.openxmlformats.org/officeDocument/2006/relationships/hyperlink" Target="%D0%BF%D1%80%D0%B8%D0%BB%D0%BE%D0%B6%D0%B5%D0%BD%D0%B8%D0%B5%5C(%D0%A8%D0%BA%D0%BE%D0%BB%D0%B0%201)%20%D0%91%D0%B5%D0%B7%D0%BE%D0%BF%D0%B0%D1%81%D0%BD%D0%BE%D0%B5%20%D0%BF%D0%BE%D0%B2%D0%B5%D0%B4%D0%B5%D0%BD%D0%B8%D0%B5%20%D0%BD%D0%B0%20%D0%B4%D0%BE%D1%80%D0%BE%D0%B3%D0%B0%D1%85.ppt" TargetMode="External"/><Relationship Id="rId9" Type="http://schemas.openxmlformats.org/officeDocument/2006/relationships/hyperlink" Target="%D0%BF%D1%80%D0%B8%D0%BB%D0%BE%D0%B6%D0%B5%D0%BD%D0%B8%D0%B5%5C%D0%BF%D1%80%D0%B0%D0%B2.%D0%B4.%D0%B4.docx" TargetMode="External"/><Relationship Id="rId10" Type="http://schemas.openxmlformats.org/officeDocument/2006/relationships/hyperlink" Target="%D0%BF%D1%80%D0%B8%D0%BB%D0%BE%D0%B6%D0%B5%D0%BD%D0%B8%D0%B5%5C%D0%9F%D1%80%D0%B5%D0%B7%D0%B5%D0%BD%D1%82%D0%B0%D1%86%D0%B8%D1%8F%20Microsoft%20PowerPoint.pptx" TargetMode="External"/><Relationship Id="rId11" Type="http://schemas.openxmlformats.org/officeDocument/2006/relationships/hyperlink" Target="%D0%BF%D1%80%D0%B8%D0%BB%D0%BE%D0%B6%D0%B5%D0%BD%D0%B8%D0%B5%5C%D0%90%D0%97%D0%91%D0%A3%D0%9A%D0%90%20%D0%9F%D0%95%D0%A8%D0%95%D0%A5%D0%9E%D0%94%D0%90.ppt" TargetMode="External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diagramData" Target="../diagrams/data2.xml"/><Relationship Id="rId8" Type="http://schemas.openxmlformats.org/officeDocument/2006/relationships/diagramLayout" Target="../diagrams/layout2.xml"/><Relationship Id="rId9" Type="http://schemas.openxmlformats.org/officeDocument/2006/relationships/diagramQuickStyle" Target="../diagrams/quickStyle2.xml"/><Relationship Id="rId10" Type="http://schemas.openxmlformats.org/officeDocument/2006/relationships/diagramColors" Target="../diagrams/colors2.xml"/><Relationship Id="rId11" Type="http://schemas.microsoft.com/office/2007/relationships/diagramDrawing" Target="../diagrams/drawing2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412776"/>
            <a:ext cx="7772400" cy="201622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«Территория </a:t>
            </a:r>
            <a:r>
              <a:rPr lang="ru-RU" sz="4900" b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познания</a:t>
            </a:r>
            <a:r>
              <a:rPr lang="ru-RU" sz="4900" b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4900" b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satMod val="130000"/>
                  </a:schemeClr>
                </a:solidFill>
              </a:rPr>
              <a:t>(методическая разработка для организации работы по профилактике и предупреждению детского дорожно-транспортного травматизма среди детей младшего школьного возраста)</a:t>
            </a:r>
          </a:p>
        </p:txBody>
      </p:sp>
      <p:sp>
        <p:nvSpPr>
          <p:cNvPr id="2050" name="Rectangle 19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16AB9-F3CE-4F05-BEA3-13C5B65AD180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  <p:pic>
        <p:nvPicPr>
          <p:cNvPr id="8199" name="Picture 30" descr="Регулировщи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657600"/>
            <a:ext cx="2433638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одним скругленным углом 10"/>
          <p:cNvSpPr/>
          <p:nvPr/>
        </p:nvSpPr>
        <p:spPr>
          <a:xfrm>
            <a:off x="0" y="1124744"/>
            <a:ext cx="6984776" cy="1728192"/>
          </a:xfrm>
          <a:prstGeom prst="round1Rect">
            <a:avLst/>
          </a:prstGeom>
          <a:solidFill>
            <a:srgbClr val="64F3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5760" indent="-283464" algn="ctr" fontAlgn="auto">
              <a:spcAft>
                <a:spcPts val="0"/>
              </a:spcAft>
              <a:buFontTx/>
              <a:buNone/>
              <a:defRPr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Проблема профилактики и предупреждения дорожно-транспортного травматизма среди детей, как и прежде, остаётся актуальной и злободневной. </a:t>
            </a:r>
          </a:p>
        </p:txBody>
      </p:sp>
      <p:sp>
        <p:nvSpPr>
          <p:cNvPr id="10" name="Лента лицом вниз 9"/>
          <p:cNvSpPr/>
          <p:nvPr/>
        </p:nvSpPr>
        <p:spPr>
          <a:xfrm>
            <a:off x="1115616" y="0"/>
            <a:ext cx="6840760" cy="936104"/>
          </a:xfrm>
          <a:prstGeom prst="ribbo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980728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Актуальность</a:t>
            </a:r>
          </a:p>
        </p:txBody>
      </p:sp>
      <p:sp>
        <p:nvSpPr>
          <p:cNvPr id="307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8CB2F-C69F-4FA6-90F9-6C8216437A47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12" name="Прямоугольник с одним скругленным углом 11"/>
          <p:cNvSpPr/>
          <p:nvPr/>
        </p:nvSpPr>
        <p:spPr>
          <a:xfrm>
            <a:off x="1979712" y="2924944"/>
            <a:ext cx="6984776" cy="1512168"/>
          </a:xfrm>
          <a:prstGeom prst="round1Rect">
            <a:avLst/>
          </a:prstGeom>
          <a:solidFill>
            <a:srgbClr val="64F3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5760" indent="-283464" algn="ctr" fontAlgn="auto">
              <a:spcAft>
                <a:spcPts val="0"/>
              </a:spcAft>
              <a:buNone/>
              <a:defRPr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Предложенный проект «Территория познания» ориентирован на формирование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учащихся устойчивых навыков соблюдения и выполнения правил дорожного движения.</a:t>
            </a:r>
          </a:p>
        </p:txBody>
      </p:sp>
      <p:pic>
        <p:nvPicPr>
          <p:cNvPr id="1026" name="Picture 2" descr="C:\Users\Евгения\Desktop\пдд\!ПДД_начал\картинки пдд\1514_vni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37112"/>
            <a:ext cx="3600400" cy="2420888"/>
          </a:xfrm>
          <a:prstGeom prst="rect">
            <a:avLst/>
          </a:prstGeom>
          <a:noFill/>
        </p:spPr>
      </p:pic>
      <p:pic>
        <p:nvPicPr>
          <p:cNvPr id="1027" name="Picture 3" descr="C:\Users\Евгения\Desktop\пдд\!ПДД_начал\картинки пдд\2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509120"/>
            <a:ext cx="2699792" cy="2348880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Выноска со стрелкой вниз 6"/>
          <p:cNvSpPr/>
          <p:nvPr/>
        </p:nvSpPr>
        <p:spPr>
          <a:xfrm>
            <a:off x="539552" y="1340768"/>
            <a:ext cx="7920880" cy="1944216"/>
          </a:xfrm>
          <a:prstGeom prst="downArrowCallout">
            <a:avLst/>
          </a:prstGeom>
          <a:solidFill>
            <a:srgbClr val="64F3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Недостаточность разработанных целенаправленных учебно-методических пособий по изучению ПДД. </a:t>
            </a:r>
          </a:p>
          <a:p>
            <a:pPr algn="ctr"/>
            <a:endParaRPr lang="ru-RU" dirty="0"/>
          </a:p>
        </p:txBody>
      </p:sp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2"/>
                </a:solidFill>
              </a:rPr>
              <a:t>Проблема</a:t>
            </a:r>
          </a:p>
        </p:txBody>
      </p:sp>
      <p:pic>
        <p:nvPicPr>
          <p:cNvPr id="2050" name="Picture 2" descr="C:\Users\Евгения\Desktop\пдд\!ПДД_начал\картинки пдд\Рисунок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501008"/>
            <a:ext cx="4320480" cy="3152006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вгения\Desktop\пдд\!ПДД_начал\картинки пдд\Рисунок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"/>
            <a:ext cx="3707904" cy="2708920"/>
          </a:xfrm>
          <a:prstGeom prst="rect">
            <a:avLst/>
          </a:prstGeom>
          <a:noFill/>
        </p:spPr>
      </p:pic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242958" y="2639615"/>
            <a:ext cx="8280920" cy="2808313"/>
          </a:xfrm>
        </p:spPr>
        <p:txBody>
          <a:bodyPr lIns="72000" anchor="ctr">
            <a:normAutofit/>
          </a:bodyPr>
          <a:lstStyle/>
          <a:p>
            <a:pPr>
              <a:buFontTx/>
              <a:buNone/>
            </a:pPr>
            <a:endParaRPr lang="ru-RU" sz="2400" dirty="0" smtClean="0"/>
          </a:p>
          <a:p>
            <a:pPr>
              <a:buFontTx/>
              <a:buNone/>
            </a:pPr>
            <a:r>
              <a:rPr lang="ru-RU" sz="4600" b="1" dirty="0" smtClean="0">
                <a:solidFill>
                  <a:srgbClr val="C00000"/>
                </a:solidFill>
              </a:rPr>
              <a:t>Задача:</a:t>
            </a:r>
            <a:endParaRPr lang="ru-RU" sz="2400" dirty="0" smtClean="0"/>
          </a:p>
          <a:p>
            <a:pPr algn="ctr">
              <a:buNone/>
            </a:pPr>
            <a:r>
              <a:rPr lang="ru-RU" sz="1800" dirty="0" smtClean="0"/>
              <a:t>Разработать комплекс занятий по профилактике ДТП среди подрастающего поколения, направленной на формирование культуры безопасности жизнедеятельности.</a:t>
            </a:r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E7E401-284A-473A-BE75-D995E5E13452}" type="slidenum">
              <a:rPr lang="ru-RU"/>
              <a:pPr>
                <a:defRPr/>
              </a:pPr>
              <a:t>4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55576" y="0"/>
            <a:ext cx="3106688" cy="92211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Цели: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620688"/>
            <a:ext cx="50760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Создание комплексной системы работы </a:t>
            </a:r>
          </a:p>
          <a:p>
            <a:pPr algn="ctr"/>
            <a:r>
              <a:rPr lang="ru-RU" dirty="0" smtClean="0"/>
              <a:t>по профилактике ДТТ среди подрастающего </a:t>
            </a:r>
          </a:p>
          <a:p>
            <a:pPr algn="ctr"/>
            <a:r>
              <a:rPr lang="ru-RU" dirty="0" smtClean="0"/>
              <a:t>поколения, направленной на формирование культуры безопасности жизнедеятельности.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Евгения\Desktop\пдд\!ПДД_начал\картинки пдд\зна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-1"/>
            <a:ext cx="2627785" cy="1988841"/>
          </a:xfrm>
          <a:prstGeom prst="rect">
            <a:avLst/>
          </a:prstGeom>
          <a:noFill/>
        </p:spPr>
      </p:pic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395536" y="458637"/>
            <a:ext cx="7772400" cy="10715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accent2"/>
                </a:solidFill>
              </a:rPr>
              <a:t>Сроки проекта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179512" y="1976438"/>
            <a:ext cx="7916416" cy="4881562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dirty="0" smtClean="0"/>
              <a:t>С 10 октября по 20 октября 2025 года</a:t>
            </a:r>
          </a:p>
          <a:p>
            <a:pPr algn="ctr">
              <a:buFontTx/>
              <a:buNone/>
            </a:pPr>
            <a:r>
              <a:rPr lang="ru-RU" sz="4000" dirty="0" smtClean="0">
                <a:solidFill>
                  <a:schemeClr val="accent2"/>
                </a:solidFill>
              </a:rPr>
              <a:t>География проекта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dirty="0" smtClean="0"/>
              <a:t>Данный проект рассчитан на учителей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dirty="0" smtClean="0"/>
              <a:t>начальных классов, педагогов дополнительного образования и воспитателей городских и сельских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dirty="0" smtClean="0"/>
              <a:t>школ Татарстана</a:t>
            </a:r>
          </a:p>
          <a:p>
            <a:pPr algn="ctr">
              <a:buFontTx/>
              <a:buNone/>
            </a:pPr>
            <a:r>
              <a:rPr lang="ru-RU" dirty="0" smtClean="0"/>
              <a:t> </a:t>
            </a:r>
          </a:p>
          <a:p>
            <a:pPr algn="ctr">
              <a:buFontTx/>
              <a:buNone/>
            </a:pPr>
            <a:endParaRPr lang="ru-RU" dirty="0" smtClean="0"/>
          </a:p>
        </p:txBody>
      </p:sp>
      <p:sp>
        <p:nvSpPr>
          <p:cNvPr id="614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2FF9C-B92E-46B1-96C9-B94174BF6DE5}" type="slidenum">
              <a:rPr lang="ru-RU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94456" y="0"/>
            <a:ext cx="23332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Календарный план </a:t>
            </a:r>
          </a:p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на октябрь</a:t>
            </a:r>
            <a:endParaRPr lang="ru-RU" sz="2000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284714"/>
              </p:ext>
            </p:extLst>
          </p:nvPr>
        </p:nvGraphicFramePr>
        <p:xfrm>
          <a:off x="251520" y="692696"/>
          <a:ext cx="8640961" cy="6040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504056"/>
                <a:gridCol w="432048"/>
                <a:gridCol w="504056"/>
                <a:gridCol w="504056"/>
                <a:gridCol w="504056"/>
                <a:gridCol w="432048"/>
                <a:gridCol w="504056"/>
                <a:gridCol w="504056"/>
                <a:gridCol w="432048"/>
                <a:gridCol w="504056"/>
                <a:gridCol w="1872209"/>
              </a:tblGrid>
              <a:tr h="345408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мероприятия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10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11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12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13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14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15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17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18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19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20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участники</a:t>
                      </a:r>
                      <a:endParaRPr lang="ru-RU" sz="1200" dirty="0"/>
                    </a:p>
                  </a:txBody>
                  <a:tcPr/>
                </a:tc>
              </a:tr>
              <a:tr h="116676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Определение участников проекта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</a:tr>
              <a:tr h="766523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Выбор темы проектной работы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</a:tr>
              <a:tr h="5394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Поиск и сбор информации: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200" baseline="0" dirty="0" err="1" smtClean="0"/>
                        <a:t>кл.часы</a:t>
                      </a:r>
                      <a:r>
                        <a:rPr lang="ru-RU" sz="1200" baseline="0" dirty="0" smtClean="0"/>
                        <a:t>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200" baseline="0" dirty="0" smtClean="0"/>
                        <a:t>Выступления </a:t>
                      </a:r>
                      <a:r>
                        <a:rPr lang="ru-RU" sz="1200" baseline="0" dirty="0" err="1" smtClean="0"/>
                        <a:t>агидбригады</a:t>
                      </a:r>
                      <a:r>
                        <a:rPr lang="ru-RU" sz="1200" baseline="0" dirty="0" smtClean="0"/>
                        <a:t>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200" baseline="0" dirty="0" smtClean="0"/>
                        <a:t>Родительские собрания;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200" baseline="0" dirty="0" smtClean="0"/>
                        <a:t>Тесты;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200" baseline="0" dirty="0" smtClean="0"/>
                        <a:t>Фотоматериал с представителями ГИБДД;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200" baseline="0" dirty="0" smtClean="0"/>
                        <a:t>Фотоматериал по работе отряда ЮИД.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</a:txBody>
                  <a:tcPr/>
                </a:tc>
              </a:tr>
              <a:tr h="44392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Обработка и анализ информации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6948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Оформление проектной работы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9027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Защита проектной работы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5585625"/>
              </p:ext>
            </p:extLst>
          </p:nvPr>
        </p:nvGraphicFramePr>
        <p:xfrm>
          <a:off x="5975648" y="4322618"/>
          <a:ext cx="3168352" cy="25353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Слайд" r:id="rId4" imgW="4570541" imgH="3427323" progId="PowerPoint.Slide.12">
                  <p:embed/>
                </p:oleObj>
              </mc:Choice>
              <mc:Fallback>
                <p:oleObj name="Слайд" r:id="rId4" imgW="4570541" imgH="3427323" progId="PowerPoint.Slide.12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5648" y="4322618"/>
                        <a:ext cx="3168352" cy="2535382"/>
                      </a:xfrm>
                      <a:prstGeom prst="rect">
                        <a:avLst/>
                      </a:prstGeom>
                      <a:noFill/>
                      <a:ln w="76200">
                        <a:solidFill>
                          <a:srgbClr val="0033CC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Структура методической разработки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628800"/>
            <a:ext cx="7416824" cy="3744416"/>
          </a:xfrm>
        </p:spPr>
        <p:txBody>
          <a:bodyPr>
            <a:normAutofit fontScale="47500" lnSpcReduction="20000"/>
          </a:bodyPr>
          <a:lstStyle/>
          <a:p>
            <a:pPr marL="514350" indent="-514350" algn="l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Введение</a:t>
            </a:r>
          </a:p>
          <a:p>
            <a:pPr marL="514350" indent="-514350" algn="l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Содержательный компонент:</a:t>
            </a:r>
          </a:p>
          <a:p>
            <a:pPr marL="514350" indent="-514350" algn="l">
              <a:buFontTx/>
              <a:buChar char="-"/>
            </a:pPr>
            <a:r>
              <a:rPr lang="ru-RU" dirty="0" smtClean="0">
                <a:solidFill>
                  <a:schemeClr val="tx1"/>
                </a:solidFill>
              </a:rPr>
              <a:t>технология активного обучения;</a:t>
            </a:r>
          </a:p>
          <a:p>
            <a:pPr marL="514350" indent="-514350" algn="l">
              <a:buFontTx/>
              <a:buChar char="-"/>
            </a:pPr>
            <a:r>
              <a:rPr lang="ru-RU" dirty="0" smtClean="0">
                <a:solidFill>
                  <a:schemeClr val="tx1"/>
                </a:solidFill>
              </a:rPr>
              <a:t>проблемно-поисковый метод;</a:t>
            </a:r>
          </a:p>
          <a:p>
            <a:pPr marL="514350" indent="-514350" algn="l">
              <a:buFontTx/>
              <a:buChar char="-"/>
            </a:pPr>
            <a:r>
              <a:rPr lang="ru-RU" dirty="0" smtClean="0">
                <a:solidFill>
                  <a:schemeClr val="tx1"/>
                </a:solidFill>
              </a:rPr>
              <a:t>исследовательский метод;</a:t>
            </a:r>
          </a:p>
          <a:p>
            <a:pPr marL="514350" indent="-514350" algn="l">
              <a:buFontTx/>
              <a:buChar char="-"/>
            </a:pPr>
            <a:r>
              <a:rPr lang="ru-RU" dirty="0" smtClean="0">
                <a:solidFill>
                  <a:schemeClr val="tx1"/>
                </a:solidFill>
              </a:rPr>
              <a:t>проектный метод.</a:t>
            </a:r>
          </a:p>
          <a:p>
            <a:pPr marL="514350" indent="-514350" algn="l"/>
            <a:r>
              <a:rPr lang="ru-RU" dirty="0" smtClean="0">
                <a:solidFill>
                  <a:schemeClr val="tx1"/>
                </a:solidFill>
                <a:hlinkClick r:id="rId6" action="ppaction://hlinkfile"/>
              </a:rPr>
              <a:t>3. Объекты педагогического процесса методической разработки</a:t>
            </a:r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4. </a:t>
            </a:r>
            <a:r>
              <a:rPr lang="ru-RU" dirty="0" smtClean="0">
                <a:solidFill>
                  <a:schemeClr val="tx1"/>
                </a:solidFill>
                <a:hlinkClick r:id="rId7" action="ppaction://hlinksldjump"/>
              </a:rPr>
              <a:t>Интеграция разработки в воспитательно-образовательном процессе</a:t>
            </a:r>
            <a:r>
              <a:rPr lang="ru-RU" b="1" dirty="0" smtClean="0">
                <a:solidFill>
                  <a:schemeClr val="tx1"/>
                </a:solidFill>
                <a:hlinkClick r:id="rId7" action="ppaction://hlinksldjump"/>
              </a:rPr>
              <a:t>.</a:t>
            </a:r>
            <a:endParaRPr lang="ru-RU" b="1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5. Практический компонент: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</a:t>
            </a:r>
            <a:r>
              <a:rPr lang="ru-RU" dirty="0" smtClean="0">
                <a:solidFill>
                  <a:schemeClr val="tx1"/>
                </a:solidFill>
                <a:hlinkClick r:id="rId8" action="ppaction://hlinkpres?slideindex=1&amp;slidetitle="/>
              </a:rPr>
              <a:t>классный час;</a:t>
            </a:r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</a:t>
            </a:r>
            <a:r>
              <a:rPr lang="ru-RU" dirty="0" smtClean="0">
                <a:solidFill>
                  <a:schemeClr val="tx1"/>
                </a:solidFill>
                <a:hlinkClick r:id="rId9" action="ppaction://hlinkfile"/>
              </a:rPr>
              <a:t>интегрированный урок;</a:t>
            </a:r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</a:t>
            </a:r>
            <a:r>
              <a:rPr lang="ru-RU" dirty="0" smtClean="0">
                <a:solidFill>
                  <a:schemeClr val="tx1"/>
                </a:solidFill>
                <a:hlinkClick r:id="rId10" action="ppaction://hlinkpres?slideindex=1&amp;slidetitle="/>
              </a:rPr>
              <a:t>фотоматериал работы отряда ЮИД;</a:t>
            </a:r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-выступление агитбригады;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 </a:t>
            </a:r>
            <a:r>
              <a:rPr lang="ru-RU" dirty="0" smtClean="0">
                <a:solidFill>
                  <a:schemeClr val="tx1"/>
                </a:solidFill>
                <a:hlinkClick r:id="rId11" action="ppaction://hlinkpres?slideindex=1&amp;slidetitle="/>
              </a:rPr>
              <a:t>«Азбука пешехода»;</a:t>
            </a:r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6. Используемая литература.</a:t>
            </a:r>
          </a:p>
          <a:p>
            <a:endParaRPr lang="ru-RU" dirty="0" smtClean="0"/>
          </a:p>
          <a:p>
            <a:endParaRPr lang="ru-RU" dirty="0" smtClean="0"/>
          </a:p>
          <a:p>
            <a:pPr marL="514350" indent="-514350">
              <a:buFontTx/>
              <a:buChar char="-"/>
            </a:pPr>
            <a:endParaRPr lang="ru-RU" dirty="0" smtClean="0"/>
          </a:p>
          <a:p>
            <a:pPr marL="514350" indent="-514350"/>
            <a:endParaRPr lang="ru-RU" dirty="0" smtClean="0"/>
          </a:p>
          <a:p>
            <a:pPr marL="514350" indent="-514350"/>
            <a:endParaRPr lang="ru-RU" dirty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0178719"/>
              </p:ext>
            </p:extLst>
          </p:nvPr>
        </p:nvGraphicFramePr>
        <p:xfrm>
          <a:off x="107504" y="0"/>
          <a:ext cx="5112568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581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955277991"/>
              </p:ext>
            </p:extLst>
          </p:nvPr>
        </p:nvGraphicFramePr>
        <p:xfrm>
          <a:off x="2411760" y="2971025"/>
          <a:ext cx="6408712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509120"/>
            <a:ext cx="3059832" cy="235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0"/>
            <a:ext cx="8232775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457200" algn="l"/>
              </a:tabLst>
            </a:pPr>
            <a:r>
              <a:rPr lang="ru-RU" sz="2800" b="1" i="1" u="sng" dirty="0">
                <a:solidFill>
                  <a:srgbClr val="0066FF"/>
                </a:solidFill>
                <a:latin typeface="Times New Roman" pitchFamily="18" charset="0"/>
              </a:rPr>
              <a:t>Ожидаемые результаты</a:t>
            </a:r>
          </a:p>
          <a:p>
            <a:pPr algn="ctr">
              <a:tabLst>
                <a:tab pos="457200" algn="l"/>
              </a:tabLst>
            </a:pPr>
            <a:endParaRPr lang="ru-RU" sz="2400" dirty="0">
              <a:latin typeface="Times New Roman" pitchFamily="18" charset="0"/>
            </a:endParaRP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2400" dirty="0">
                <a:latin typeface="Times New Roman" pitchFamily="18" charset="0"/>
              </a:rPr>
              <a:t>Оснащение развивающей среды в группе для обучения детей правилам безопасного движения на дорогах и перекрестках;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2400" dirty="0">
                <a:latin typeface="Times New Roman" pitchFamily="18" charset="0"/>
              </a:rPr>
              <a:t>Установление прочных связей с ГИБДД;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2400" dirty="0">
                <a:latin typeface="Times New Roman" pitchFamily="18" charset="0"/>
              </a:rPr>
              <a:t>Разработка перспективного плана работы с детьми и родителями в рамках ознакомления с ПДД на перекрестках;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2400" dirty="0">
                <a:latin typeface="Times New Roman" pitchFamily="18" charset="0"/>
              </a:rPr>
              <a:t>Расширение представлений детей об окружающей среде и правилах дорожного движения;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2400" dirty="0">
                <a:latin typeface="Times New Roman" pitchFamily="18" charset="0"/>
              </a:rPr>
              <a:t>Умения детей предвидеть опасные ситуации и обходить их;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2400" dirty="0">
                <a:latin typeface="Times New Roman" pitchFamily="18" charset="0"/>
              </a:rPr>
              <a:t>Повышение активности родителей и детей к обеспечению безопасности дорожного движения</a:t>
            </a:r>
            <a:r>
              <a:rPr lang="ru-RU" sz="2400" dirty="0" smtClean="0">
                <a:latin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D7E3BC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393</Words>
  <Application>Microsoft Macintosh PowerPoint</Application>
  <PresentationFormat>Экран (4:3)</PresentationFormat>
  <Paragraphs>92</Paragraphs>
  <Slides>9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Тема Office</vt:lpstr>
      <vt:lpstr>Слайд</vt:lpstr>
      <vt:lpstr>«Территория познания»  (методическая разработка для организации работы по профилактике и предупреждению детского дорожно-транспортного травматизма среди детей младшего школьного возраста)</vt:lpstr>
      <vt:lpstr>Актуальность</vt:lpstr>
      <vt:lpstr>Проблема</vt:lpstr>
      <vt:lpstr>Цели:</vt:lpstr>
      <vt:lpstr>Сроки проекта</vt:lpstr>
      <vt:lpstr>Презентация PowerPoint</vt:lpstr>
      <vt:lpstr>Структура методической разработки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Евгения</dc:creator>
  <cp:lastModifiedBy>Ольга Харитонова</cp:lastModifiedBy>
  <cp:revision>72</cp:revision>
  <dcterms:created xsi:type="dcterms:W3CDTF">2011-10-17T13:42:57Z</dcterms:created>
  <dcterms:modified xsi:type="dcterms:W3CDTF">2026-02-27T17:02:17Z</dcterms:modified>
</cp:coreProperties>
</file>