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rezentacii.org/upload/cloud/18/06/48206/images/screen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085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fsd.multiurok.ru/html/2021/11/20/s_619913ed4342d/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008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onlystands.ru/sites/4-onlystands/uploads/image/news/patrioticheskoe_vospita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296"/>
            <a:ext cx="9144000" cy="688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298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raskraskirus.ru/wp-content/uploads/d/c/f/dcf3acdb0b1b90004502c149c993c0ef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397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Право на образование</a:t>
            </a:r>
            <a:endParaRPr lang="ru-RU" dirty="0"/>
          </a:p>
        </p:txBody>
      </p:sp>
      <p:pic>
        <p:nvPicPr>
          <p:cNvPr id="3" name="Picture 2" descr="https://phonoteka.org/uploads/posts/2021-05/1621400415_33-phonoteka_org-p-fon-za-partoi-v-shkole-3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912992" cy="5616624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390420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f.ppt-online.org/files/slide/h/HaetMSXuo346K8JnjEYqmkcTPhbpQv9s0wOZIz/slide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4624"/>
            <a:ext cx="8952929" cy="6768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864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gas-kvas.com/uploads/posts/2023-01/1674023122_gas-kvas-com-p-risunok-na-temu-pravila-povedeniya-na-prir-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6632"/>
            <a:ext cx="9036496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634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data10.proshkolu.ru/content/media/pic/std/4000000/3538000/3537973-5cc3586f61f6e2e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2899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77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Право служить в армии</a:t>
            </a:r>
            <a:endParaRPr lang="ru-RU" dirty="0"/>
          </a:p>
        </p:txBody>
      </p:sp>
      <p:pic>
        <p:nvPicPr>
          <p:cNvPr id="10242" name="Picture 2" descr="https://pic.rutubelist.ru/video/b5/af/b5af32043f64ebe857b52eee80968a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"/>
            <a:ext cx="892899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031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stihi.ru/pics/2023/04/06/77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6" y="0"/>
            <a:ext cx="9144000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2458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7</Words>
  <Application>Microsoft Office PowerPoint</Application>
  <PresentationFormat>Экран (4:3)</PresentationFormat>
  <Paragraphs>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Право на образование</vt:lpstr>
      <vt:lpstr>Презентация PowerPoint</vt:lpstr>
      <vt:lpstr>Презентация PowerPoint</vt:lpstr>
      <vt:lpstr>Презентация PowerPoint</vt:lpstr>
      <vt:lpstr>Право служить в армии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2023-10-24T09:09:45Z</dcterms:created>
  <dcterms:modified xsi:type="dcterms:W3CDTF">2023-10-24T10:21:19Z</dcterms:modified>
</cp:coreProperties>
</file>