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8" r:id="rId11"/>
    <p:sldId id="266" r:id="rId12"/>
    <p:sldId id="267" r:id="rId13"/>
    <p:sldId id="265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55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588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586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978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15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002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828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601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697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016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623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D7BD5-9353-4F84-9778-A2339703A3B9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F9C43-74AC-4414-BC13-1534BF8E0F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92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Совместный групповой проект с родителями «Семья – самое главное»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 ГБДОУ №116 Выборгского р-на СПб Селезнева М.Ю.</a:t>
            </a:r>
          </a:p>
          <a:p>
            <a:pPr algn="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старшей группы компенсирующей направленности ГБДОУ №116 Выборгского района СПб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Т.А., Колесникова С.А.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164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Цели: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Повышение значимости ценности семьи и семейных традиций;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2.Пропаганда семейных традиций в российской семье;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Повышение роли семейных ценностей в становлении личности ребенка и его нравственном воспитании.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9020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424746" cy="111198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49569"/>
            <a:ext cx="10515600" cy="522739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lv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разработать и осуществить проект, подобрать методические материалы;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создать условия для активного взаимодействия всех участников процесса.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новых форм совместной деятельности детей, педагогов и родителей;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условий для активного участия родителей и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их совместной работе с детьми в продуктивной деятельности;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расширение взаимодействия всех участников процесса (детей, родителей и педагогов).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условий для развития познавательной активности детей через совместную деятельности;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формированию интереса к истории своего рода;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любовь и уважение к родителям, чувство гордости за свою семью;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ввести в словарь детей понятия «род», «родные», «близкие», «герб семьи», «родословная», «генеалогическое древо»;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умение составлять описательный рассказ о своей семье.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5912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дети, родители и педагоги старшей группы компенсирующей направленности.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знаний о своей семье;</a:t>
            </a:r>
          </a:p>
          <a:p>
            <a:pPr lvl="0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представлений родителей и детей о понятиях «герб семьи», «генеалогическое древо»;</a:t>
            </a:r>
          </a:p>
          <a:p>
            <a:pPr lvl="0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интереса активности и вовлечение родителей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-образовательный процесс;</a:t>
            </a:r>
          </a:p>
          <a:p>
            <a:pPr lvl="0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книги «Семья – самое главное!».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8375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719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808892"/>
            <a:ext cx="5181600" cy="5368071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6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6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Подготовительный этап.</a:t>
            </a:r>
            <a:endParaRPr lang="ru-RU" sz="6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создание условий для успешной реализации проекта.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Формулирование проблемы.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цели и задачи проекта.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помесячный план реализации проекта с учётом особенностей возрастной группы и поставленных задач.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роли педагогов и родителей в проекте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помесячный план реализации проекта с учётом особенностей возрастной группы и поставленных задач.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роли педагогов и родителей в проекте.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образовательной среды: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Организовать игровую зону, наполнить её материалами, которые отражают мужские роли (например, строительный набор, форма пожарных, военная форма, инструменты, макеты техники, аксессуары, игрушки мужских профессий и пр.).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Подобрать тематическую художественную литературу, иллюстрации и дидактические игры по теме проекта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родителей: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родителей о проведении проекта.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Онлайн-консультации и демонстрация возможных вариантов предоставления продукта проектной деятельности по теме проекта, предложить включение родителей в подготовку и созданию видеофильма и книги.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 «Темы для бесед с детьми дома».</a:t>
            </a: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содержания совместной деятельности детей и родителей (досуговая деятельность и создание книги).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551" y="809625"/>
            <a:ext cx="4124898" cy="5367338"/>
          </a:xfrm>
        </p:spPr>
      </p:pic>
    </p:spTree>
    <p:extLst>
      <p:ext uri="{BB962C8B-B14F-4D97-AF65-F5344CB8AC3E}">
        <p14:creationId xmlns:p14="http://schemas.microsoft.com/office/powerpoint/2010/main" val="2626396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первый социальный институт, с которым ребенок встречается в жизни, частью которого является. Семья занимает центральное место в воспитании ребенка, играет основную роль в формировании мировоззрения, нравственных норм поведения, чувств, социально-нравственного облика и позиции ребенка. В семье воспитание детей должно строиться на любви, опыте, традициях, личном примере из детства родных и близких. И какую бы сторону развития ребенка мы не рассматривали, всегда окажется, что главную роль в становлении личности на разных возрастных этапах играет семья.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Вот почему проблема сохранения семейных ценностей, возрождения семейных традиций становится актуальной и определяется той огромной ролью, которую играет семья в развитии и формировании нравственной культуры ребенка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4404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и методы.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43000"/>
            <a:ext cx="10515600" cy="5315317"/>
          </a:xfrm>
        </p:spPr>
        <p:txBody>
          <a:bodyPr>
            <a:normAutofit fontScale="77500" lnSpcReduction="20000"/>
          </a:bodyPr>
          <a:lstStyle/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игра- как ведущий вид деятельности. Ключевым моментом является показ значимости семьи и семейных традиций. Игровые ситуации и практические задания направлены на развитие таких качеств, как любовь, уважение, ответственности, взаимопонимание, трудолюбие и умение работать в команде. Важная задача педагога – поддерживать интерес к роли каждого ребёнка и стимулировать желание участвовать в коллективных реализации проекта.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Наглядно-практический метод: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демонстрация моделей поведения мужчин на примере сюжетно-ролевых игр, где используются образы героев, защитников, исследователей и других «мужских» ролей.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Беседы –обсуждения различных жизненных ситуаций, чтение художественной литературы, рассматривание фотографий.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моделирования социальных ситуаций: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воссоздание бытовых ситуаций из реальной жизни для закрепления значимости отношений в семье у детей.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«Создание ситуации успеха»: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активизация детей. Стимулирование их успеха, подчеркивание достижений участников. Именно достижение успеха выступает одной из главных движущих сил метода, способствует формированию устойчивой позитивной мотивации и наращиванию познавательной активности.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3750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Формулирование проблемы.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Определение целей и задач проекта.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Составление перспективного плана мероприятий, подготовка к проведению.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Выбор способа решения проблемы: творческая работа детей и родителей, отражающая представления ребенка о семье.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829300" y="1257300"/>
            <a:ext cx="5451476" cy="4835769"/>
          </a:xfrm>
        </p:spPr>
        <p:txBody>
          <a:bodyPr>
            <a:normAutofit fontScale="25000" lnSpcReduction="20000"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рамках проекта 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«Семья – самое главное»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большая просьба ответить на несколько вопросов. 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слово «Семья»?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Зачем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нужна человеку семья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?________________________________________________________________________________________________________________________________________________________________________________________________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есть в вашей семье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?________________________________________________________________________________________________________________________________________________________________________________________________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чем, по вашему мнению, держится семья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?________________________________________________________________________________________________________________________________________________________________________________________________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хорошо вы знаете родословную своей семьи? Сколько поколений родственников вам известны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?_____________________________________________________________________________________________________________________________________________________________________________________________</a:t>
            </a:r>
          </a:p>
          <a:p>
            <a:pPr lvl="0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связь существует между понятиями «семья» - «род» - «Отечество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»?__________________________________________________________________________________________________________________________________________________________________________________________</a:t>
            </a:r>
          </a:p>
          <a:p>
            <a:pPr lvl="0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 у вас семейный архив, фотоальбомы, семейные реликвии? Какие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?______________________________________________________________________________________________________________________________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82220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527539"/>
            <a:ext cx="5157787" cy="835270"/>
          </a:xfrm>
        </p:spPr>
        <p:txBody>
          <a:bodyPr/>
          <a:lstStyle/>
          <a:p>
            <a:pPr lvl="0"/>
            <a:r>
              <a:rPr lang="ru-RU" u="sng" dirty="0"/>
              <a:t>Этап – реализация проекта.</a:t>
            </a:r>
            <a:endParaRPr lang="ru-RU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1292469"/>
            <a:ext cx="5157787" cy="5213839"/>
          </a:xfrm>
        </p:spPr>
        <p:txBody>
          <a:bodyPr>
            <a:normAutofit fontScale="47500" lnSpcReduction="20000"/>
          </a:bodyPr>
          <a:lstStyle/>
          <a:p>
            <a:r>
              <a:rPr lang="ru-RU" dirty="0"/>
              <a:t>-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родителей о проекте.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Предложение тем бесед о семье, традициях в семье и т.д. 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Определение содержания совместной деятельности родителей и детей. 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Обсуждение возможных вариантов предоставления продукта проектной деятельности.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Тематические беседы «Моя семья».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Занятия по теме «Профессии наших родителей».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Развивающая игра «Собери портрет мамы».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Дидактические игры «Узнай по описанию», «Сложи свое имя», «Кто старше? младше?». 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Рассматривание семейных фотографий, которые дети принесли из дома.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-Чтение художественных произведений С.В. Михалкова «А что у вас?», Е.А. Благининой «Посидим в тишине», Л. Толстой «Старый дед и внучек».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Игры-интервью «Рассказ о себе и своей семье».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Рисование портрета мамы, узор для рамки для семейной фотографии по мотивам городецкой росписи, лепка «Пирожное для мамы».</a:t>
            </a:r>
          </a:p>
          <a:p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Игры со строительным материалом «Дом для семьи», «Гараж». 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726116" y="413237"/>
            <a:ext cx="4106008" cy="26992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116" y="3472962"/>
            <a:ext cx="4106008" cy="2716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116" y="413237"/>
            <a:ext cx="4106008" cy="26992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4704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формы подведения итогов.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Итоговый совместный досуг с родителями. </a:t>
            </a:r>
          </a:p>
          <a:p>
            <a:pPr lvl="0"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выставки творческих работ.</a:t>
            </a:r>
          </a:p>
          <a:p>
            <a:pPr lvl="0"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на педагогическом совете ДОУ. Обобщение педагогического опыта по итогам проекта.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020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553915"/>
            <a:ext cx="5157787" cy="1248508"/>
          </a:xfrm>
        </p:spPr>
        <p:txBody>
          <a:bodyPr>
            <a:normAutofit/>
          </a:bodyPr>
          <a:lstStyle/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«Собери портрет»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712177"/>
            <a:ext cx="5183188" cy="1090246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«Сложи свое имя»</a:t>
            </a:r>
          </a:p>
          <a:p>
            <a:endParaRPr lang="ru-RU" dirty="0"/>
          </a:p>
        </p:txBody>
      </p:sp>
      <p:pic>
        <p:nvPicPr>
          <p:cNvPr id="7" name="Объект 6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363" y="1969478"/>
            <a:ext cx="4835768" cy="42201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Объект 7"/>
          <p:cNvPicPr>
            <a:picLocks noGrp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969478"/>
            <a:ext cx="5183188" cy="42201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0865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 хочу, чтобы все знали о моей семье»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" y="1825625"/>
            <a:ext cx="4819410" cy="428678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5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493" y="1825625"/>
            <a:ext cx="4844562" cy="42867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4781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3795" y="987425"/>
            <a:ext cx="3932237" cy="3811588"/>
          </a:xfrm>
        </p:spPr>
        <p:txBody>
          <a:bodyPr/>
          <a:lstStyle/>
          <a:p>
            <a:pPr lvl="0" algn="ctr"/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Завершающий этап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проекта в форме совместного досуга с родителями и выставки фамильных гербов и генеалогических деревьев, созданных родителями и детьми.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968" y="114302"/>
            <a:ext cx="2796686" cy="3059721"/>
          </a:xfrm>
          <a:prstGeom prst="rect">
            <a:avLst/>
          </a:prstGeom>
          <a:noFill/>
        </p:spPr>
      </p:pic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208" y="1928813"/>
            <a:ext cx="2751992" cy="300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969" y="3531942"/>
            <a:ext cx="2796686" cy="29241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82827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1011</Words>
  <Application>Microsoft Office PowerPoint</Application>
  <PresentationFormat>Широкоэкранный</PresentationFormat>
  <Paragraphs>102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Wingdings</vt:lpstr>
      <vt:lpstr>Тема Office</vt:lpstr>
      <vt:lpstr>Совместный групповой проект с родителями «Семья – самое главное»</vt:lpstr>
      <vt:lpstr>Цели:   </vt:lpstr>
      <vt:lpstr>Задачи: </vt:lpstr>
      <vt:lpstr>Участники проекта: дети, родители и педагоги старшей группы компенсирующей направленности. </vt:lpstr>
      <vt:lpstr>ЭТАПЫ РЕАЛИЗАЦИИ ПРОЕКТА </vt:lpstr>
      <vt:lpstr>Актуальность проекта:  </vt:lpstr>
      <vt:lpstr>Технологии и методы.  </vt:lpstr>
      <vt:lpstr>Этапы реализации проекта. </vt:lpstr>
      <vt:lpstr>Презентация PowerPoint</vt:lpstr>
      <vt:lpstr>Творческие формы подведения итогов. </vt:lpstr>
      <vt:lpstr>Презентация PowerPoint</vt:lpstr>
      <vt:lpstr>«Я хочу, чтобы все знали о моей семье»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Совместный групповой проект с родителями «Семья – самое главное»</dc:title>
  <dc:creator>Преподаватель</dc:creator>
  <cp:lastModifiedBy>Преподаватель</cp:lastModifiedBy>
  <cp:revision>15</cp:revision>
  <dcterms:created xsi:type="dcterms:W3CDTF">2025-09-18T08:53:24Z</dcterms:created>
  <dcterms:modified xsi:type="dcterms:W3CDTF">2025-10-09T08:41:13Z</dcterms:modified>
</cp:coreProperties>
</file>