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58" r:id="rId6"/>
    <p:sldId id="259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84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66801"/>
            <a:ext cx="7772400" cy="1447799"/>
          </a:xfrm>
        </p:spPr>
        <p:txBody>
          <a:bodyPr>
            <a:noAutofit/>
          </a:bodyPr>
          <a:lstStyle/>
          <a:p>
            <a:r>
              <a:rPr lang="ru-RU" sz="15000" b="1" dirty="0" smtClean="0">
                <a:solidFill>
                  <a:srgbClr val="FF0000"/>
                </a:solidFill>
              </a:rPr>
              <a:t>4 ноября </a:t>
            </a:r>
            <a:endParaRPr lang="ru-RU" sz="150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2895600"/>
            <a:ext cx="8001000" cy="2743200"/>
          </a:xfrm>
        </p:spPr>
        <p:txBody>
          <a:bodyPr>
            <a:noAutofit/>
          </a:bodyPr>
          <a:lstStyle/>
          <a:p>
            <a:r>
              <a:rPr lang="ru-RU" sz="8000" b="1" dirty="0" smtClean="0">
                <a:solidFill>
                  <a:schemeClr val="accent2">
                    <a:lumMod val="75000"/>
                  </a:schemeClr>
                </a:solidFill>
              </a:rPr>
              <a:t>День народного единства</a:t>
            </a:r>
            <a:endParaRPr lang="ru-RU" sz="80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7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http://ks063.ru/assets/images/den-narodnogo-edinstv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499" y="-136526"/>
            <a:ext cx="9326035" cy="69945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610600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День народного единства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295400"/>
            <a:ext cx="8915400" cy="53340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3600" dirty="0" smtClean="0"/>
              <a:t>отмечается в нашей стране ежегодно </a:t>
            </a:r>
          </a:p>
          <a:p>
            <a:pPr algn="just">
              <a:buNone/>
            </a:pPr>
            <a:r>
              <a:rPr lang="ru-RU" sz="3600" dirty="0" smtClean="0"/>
              <a:t>4 ноября, начиная с 2005г.</a:t>
            </a:r>
          </a:p>
          <a:p>
            <a:pPr algn="just">
              <a:buNone/>
            </a:pPr>
            <a:r>
              <a:rPr lang="ru-RU" sz="3600" dirty="0" smtClean="0"/>
              <a:t>Этот праздник установлен в честь </a:t>
            </a:r>
          </a:p>
          <a:p>
            <a:pPr algn="just">
              <a:buNone/>
            </a:pPr>
            <a:r>
              <a:rPr lang="ru-RU" sz="3600" dirty="0" smtClean="0"/>
              <a:t>важного события в истории России — </a:t>
            </a:r>
          </a:p>
          <a:p>
            <a:pPr algn="just">
              <a:buNone/>
            </a:pPr>
            <a:r>
              <a:rPr lang="ru-RU" sz="3600" dirty="0" smtClean="0"/>
              <a:t>освобождения Москвы от польских </a:t>
            </a:r>
          </a:p>
          <a:p>
            <a:pPr algn="just">
              <a:buNone/>
            </a:pPr>
            <a:r>
              <a:rPr lang="ru-RU" sz="3600" dirty="0" smtClean="0"/>
              <a:t>интервентов в 1612г., и приурочен к Дню </a:t>
            </a:r>
          </a:p>
          <a:p>
            <a:pPr algn="just">
              <a:buNone/>
            </a:pPr>
            <a:r>
              <a:rPr lang="ru-RU" sz="3600" dirty="0" smtClean="0"/>
              <a:t>Казанской иконы Божией Матери</a:t>
            </a:r>
            <a:endParaRPr lang="ru-RU" sz="3600" dirty="0"/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День воинской славы России — День народного единст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4343400" cy="2714625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28600" y="2715327"/>
            <a:ext cx="8915400" cy="4142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800" dirty="0" smtClean="0"/>
              <a:t>Почти 4 столетия назад в начале ноября 1612г. воины </a:t>
            </a:r>
          </a:p>
          <a:p>
            <a:pPr algn="just">
              <a:buNone/>
            </a:pPr>
            <a:r>
              <a:rPr lang="ru-RU" sz="2800" dirty="0" smtClean="0"/>
              <a:t>народного ополчения под предводительством</a:t>
            </a:r>
          </a:p>
          <a:p>
            <a:pPr algn="just">
              <a:buNone/>
            </a:pPr>
            <a:r>
              <a:rPr lang="ru-RU" sz="2800" dirty="0" smtClean="0"/>
              <a:t>Кузьмы Минина и Дмитрия Пожарского штурмом взяли</a:t>
            </a:r>
          </a:p>
          <a:p>
            <a:pPr algn="just">
              <a:buNone/>
            </a:pPr>
            <a:r>
              <a:rPr lang="ru-RU" sz="2800" dirty="0" smtClean="0"/>
              <a:t>Китай-город, освободив Москву от польских  </a:t>
            </a:r>
          </a:p>
          <a:p>
            <a:pPr algn="just">
              <a:buNone/>
            </a:pPr>
            <a:r>
              <a:rPr lang="ru-RU" sz="2800" dirty="0" smtClean="0"/>
              <a:t>интервентов и "продемонстрировав образец героизма </a:t>
            </a:r>
          </a:p>
          <a:p>
            <a:pPr algn="just">
              <a:buNone/>
            </a:pPr>
            <a:r>
              <a:rPr lang="ru-RU" sz="2800" dirty="0" smtClean="0"/>
              <a:t>и сплоченности всего народа вне зависимости от</a:t>
            </a:r>
          </a:p>
          <a:p>
            <a:pPr algn="just">
              <a:buNone/>
            </a:pPr>
            <a:r>
              <a:rPr lang="ru-RU" sz="2800" dirty="0" smtClean="0"/>
              <a:t>происхождения, вероисповедания и положения в</a:t>
            </a:r>
          </a:p>
          <a:p>
            <a:pPr algn="just">
              <a:buNone/>
            </a:pPr>
            <a:r>
              <a:rPr lang="ru-RU" sz="2800" dirty="0" smtClean="0"/>
              <a:t>обществе"</a:t>
            </a:r>
            <a:endParaRPr lang="ru-RU" sz="2800" dirty="0"/>
          </a:p>
        </p:txBody>
      </p:sp>
    </p:spTree>
  </p:cSld>
  <p:clrMapOvr>
    <a:masterClrMapping/>
  </p:clrMapOvr>
  <p:transition spd="slow" advClick="0" advTm="10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://www.megavan.ru/wp-content/uploads/2015/11/image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81000"/>
            <a:ext cx="8662575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http://s02.yapfiles.ru/files/491688/c_prazdnikom_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7158" y="1600200"/>
            <a:ext cx="8733524" cy="381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9458" name="Picture 2" descr="Когда в России возник праздник 4 ноябр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700" y="304801"/>
            <a:ext cx="8010603" cy="63550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95</Words>
  <Application>Microsoft Office PowerPoint</Application>
  <PresentationFormat>Экран (4:3)</PresentationFormat>
  <Paragraphs>18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Office Theme</vt:lpstr>
      <vt:lpstr>4 ноября </vt:lpstr>
      <vt:lpstr>Слайд 2</vt:lpstr>
      <vt:lpstr>День народного единства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Галина Владимировна Ушкалова</dc:creator>
  <cp:lastModifiedBy>ugv</cp:lastModifiedBy>
  <cp:revision>7</cp:revision>
  <dcterms:created xsi:type="dcterms:W3CDTF">2016-11-01T08:41:42Z</dcterms:created>
  <dcterms:modified xsi:type="dcterms:W3CDTF">2016-11-02T01:17:56Z</dcterms:modified>
</cp:coreProperties>
</file>