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1" r:id="rId3"/>
    <p:sldId id="257" r:id="rId4"/>
    <p:sldId id="258" r:id="rId5"/>
    <p:sldId id="259" r:id="rId6"/>
    <p:sldId id="262" r:id="rId7"/>
    <p:sldId id="263" r:id="rId8"/>
    <p:sldId id="265" r:id="rId9"/>
    <p:sldId id="264" r:id="rId10"/>
    <p:sldId id="266" r:id="rId11"/>
    <p:sldId id="267" r:id="rId12"/>
    <p:sldId id="273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06.12.2019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2;&#1086;&#1083;&#1096;&#1077;&#1073;&#1085;&#1080;&#1082;\Desktop\&#1042;&#1048;&#1047;&#1048;&#1058;&#1053;&#1040;&#1071;%20&#1050;&#1040;&#1056;&#1058;&#1054;&#1063;&#1050;&#1040;%20&#1052;&#1063;&#1057;%20&#1056;&#1054;&#1057;&#1057;&#1048;&#1048;%20(&#1056;&#1059;&#1057;&#1057;&#1050;&#1040;&#1071;%20&#1042;&#1045;&#1056;&#1057;&#1048;&#1071;)%20(1).mp4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2;&#1086;&#1083;&#1096;&#1077;&#1073;&#1085;&#1080;&#1082;\Desktop\%5bv-s.mobi%5d&#1052;&#1063;&#1057;%20&#1056;&#1086;&#1089;&#1089;&#1080;&#1080;%20-%20&#1076;&#1086;&#1074;&#1077;&#1088;&#1103;&#1103;%20&#1089;&#1074;&#1086;&#1102;%20&#1078;&#1080;&#1079;&#1085;&#1100;!.mp4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2;&#1086;&#1083;&#1096;&#1077;&#1073;&#1085;&#1080;&#1082;\Desktop\&#1056;&#1086;&#1076;&#1085;&#1086;&#1087;&#1086;&#1083;&#1080;&#1089;&#1099;%20-%20&#1052;&#1063;&#1057;.mp4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142852"/>
            <a:ext cx="8458200" cy="65722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" name="Рисунок 7" descr="https://img-fotki.yandex.ru/get/772910/199203331.1b7/0_1671f2_947853e0_ori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7" y="214290"/>
            <a:ext cx="8358246" cy="6429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142852"/>
            <a:ext cx="8458200" cy="65722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ratnik.tv/upload/medialibrary/c24/c24347ae7d04d22937281cffd03893b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7" y="214291"/>
            <a:ext cx="364333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2chang.ru/wp-content/uploads/2018/05/den-spasatelya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85728"/>
            <a:ext cx="435771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photonomy.ru/uploads/images/photos/H5h2a9Kb940xAyDvmmNubAUE7PHxJymv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286124"/>
            <a:ext cx="3714776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123\Desktop\Новая папка\hello_html_m619057cd.jpg"/>
          <p:cNvPicPr>
            <a:picLocks noChangeAspect="1" noChangeArrowheads="1"/>
          </p:cNvPicPr>
          <p:nvPr/>
        </p:nvPicPr>
        <p:blipFill>
          <a:blip r:embed="rId5" cstate="print"/>
          <a:srcRect b="14102"/>
          <a:stretch>
            <a:fillRect/>
          </a:stretch>
        </p:blipFill>
        <p:spPr bwMode="auto">
          <a:xfrm>
            <a:off x="4143372" y="3214686"/>
            <a:ext cx="4714823" cy="33306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pbs.twimg.com/media/DvaVENfXgAAAq9M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-1071594"/>
            <a:ext cx="8643997" cy="750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ds02.infourok.ru/uploads/ex/0438/00082e0f-872a6422/img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286807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123\Desktop\Новая папка\flyazhka-mch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71480"/>
            <a:ext cx="8032976" cy="457203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85918" y="5460326"/>
            <a:ext cx="58579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latin typeface="Microsoft YaHei" pitchFamily="34" charset="-122"/>
                <a:ea typeface="Microsoft YaHei" pitchFamily="34" charset="-122"/>
              </a:rPr>
              <a:t>27 декабря 1990г</a:t>
            </a:r>
            <a:endParaRPr lang="ru-RU" sz="4800" b="1" dirty="0">
              <a:solidFill>
                <a:srgbClr val="C00000"/>
              </a:solidFill>
              <a:latin typeface="Microsoft YaHei" pitchFamily="34" charset="-122"/>
              <a:ea typeface="Microsoft YaHei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ВИЗИТНАЯ КАРТОЧКА МЧС РОССИИ (РУССКАЯ ВЕРСИЯ) (1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85720" y="214290"/>
            <a:ext cx="8572560" cy="64293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4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4.infourok.ru/uploads/ex/0a41/0005af90-80597e20/2/img5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571480"/>
            <a:ext cx="8643998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1ul.ru/upload/file/publication/logo_bg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501122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[v-s.mobi]МЧС России - доверяя свою жизнь!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57158" y="428604"/>
            <a:ext cx="8501122" cy="59293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1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pbs.twimg.com/media/EDq5RolWwAYC1EF.jpg:large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14422"/>
            <a:ext cx="3857652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www.izobadmin.ru/sites/default/files/styles/large/public/field/image/11111111114_0.jpg?itok=9o0_yymn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500042"/>
            <a:ext cx="5000628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ds01.infourok.ru/uploads/ex/0ceb/00005b0a-08e9b45c/img4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>
                <a:solidFill>
                  <a:srgbClr val="FF0000"/>
                </a:solidFill>
              </a:rPr>
              <a:t>как вызвать службу спасения? </a:t>
            </a:r>
            <a:endParaRPr lang="ru-RU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</a:rPr>
              <a:t>- набрать номер 112,</a:t>
            </a:r>
          </a:p>
          <a:p>
            <a:r>
              <a:rPr lang="ru-RU" sz="3600" b="1" i="1" dirty="0" smtClean="0">
                <a:solidFill>
                  <a:srgbClr val="FF0000"/>
                </a:solidFill>
              </a:rPr>
              <a:t>- рассказать, что произошло, сообщить адрес этого происшествия</a:t>
            </a:r>
          </a:p>
          <a:p>
            <a:r>
              <a:rPr lang="ru-RU" sz="3600" b="1" i="1" dirty="0" smtClean="0">
                <a:solidFill>
                  <a:srgbClr val="FF0000"/>
                </a:solidFill>
              </a:rPr>
              <a:t>- назвать свое имя, фамилию, отчество.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однополисы - МЧС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4282" y="214266"/>
            <a:ext cx="8715436" cy="6429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s://arhivurokov.ru/multiurok/7/4/7/747969076c55b8bb6060154b38475d44823e92f1/img19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8501122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116</TotalTime>
  <Words>32</Words>
  <PresentationFormat>Экран (4:3)</PresentationFormat>
  <Paragraphs>5</Paragraphs>
  <Slides>14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как вызвать службу спасения? 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Волшебник</dc:creator>
  <cp:lastModifiedBy>User</cp:lastModifiedBy>
  <cp:revision>17</cp:revision>
  <dcterms:created xsi:type="dcterms:W3CDTF">2019-11-03T15:03:53Z</dcterms:created>
  <dcterms:modified xsi:type="dcterms:W3CDTF">2019-12-06T08:44:12Z</dcterms:modified>
</cp:coreProperties>
</file>