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64" r:id="rId4"/>
    <p:sldId id="257" r:id="rId5"/>
    <p:sldId id="260" r:id="rId6"/>
    <p:sldId id="261" r:id="rId7"/>
    <p:sldId id="262" r:id="rId8"/>
    <p:sldId id="263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16632"/>
            <a:ext cx="7927032" cy="158417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ДИРИЖЕР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1" y="1728983"/>
            <a:ext cx="8496943" cy="407628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95535" y="5805264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старшего дошкольного возраста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профессией «дирижёр»</a:t>
            </a:r>
            <a:r>
              <a:rPr lang="ru-RU" dirty="0" smtClean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852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6632"/>
            <a:ext cx="8555867" cy="5472608"/>
          </a:xfrm>
        </p:spPr>
      </p:pic>
      <p:sp>
        <p:nvSpPr>
          <p:cNvPr id="5" name="Прямоугольник 4"/>
          <p:cNvSpPr/>
          <p:nvPr/>
        </p:nvSpPr>
        <p:spPr>
          <a:xfrm>
            <a:off x="393866" y="5661248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Дирижёр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ru-RU" dirty="0" smtClean="0">
                <a:solidFill>
                  <a:srgbClr val="002060"/>
                </a:solidFill>
              </a:rPr>
              <a:t>  это человек</a:t>
            </a:r>
            <a:r>
              <a:rPr lang="ru-RU" dirty="0">
                <a:solidFill>
                  <a:srgbClr val="002060"/>
                </a:solidFill>
              </a:rPr>
              <a:t>, который руководит (дирижирует) оркестром </a:t>
            </a:r>
            <a:r>
              <a:rPr lang="ru-RU" dirty="0" smtClean="0">
                <a:solidFill>
                  <a:srgbClr val="002060"/>
                </a:solidFill>
              </a:rPr>
              <a:t>музыкантов</a:t>
            </a:r>
            <a:r>
              <a:rPr lang="ru-RU" dirty="0">
                <a:solidFill>
                  <a:srgbClr val="002060"/>
                </a:solidFill>
              </a:rPr>
              <a:t>.</a:t>
            </a:r>
            <a:r>
              <a:rPr lang="ru-RU" dirty="0" smtClean="0">
                <a:solidFill>
                  <a:srgbClr val="002060"/>
                </a:solidFill>
              </a:rPr>
              <a:t> Он </a:t>
            </a:r>
            <a:r>
              <a:rPr lang="ru-RU" dirty="0">
                <a:solidFill>
                  <a:srgbClr val="002060"/>
                </a:solidFill>
              </a:rPr>
              <a:t> 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разучивания и исполнения ансамблевой (оркестровой, хоровой, оперной и т. д.) музыки.</a:t>
            </a:r>
          </a:p>
        </p:txBody>
      </p:sp>
    </p:spTree>
    <p:extLst>
      <p:ext uri="{BB962C8B-B14F-4D97-AF65-F5344CB8AC3E}">
        <p14:creationId xmlns="" xmlns:p14="http://schemas.microsoft.com/office/powerpoint/2010/main" val="159684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8596"/>
            <a:ext cx="8784976" cy="6588733"/>
          </a:xfrm>
        </p:spPr>
      </p:pic>
    </p:spTree>
    <p:extLst>
      <p:ext uri="{BB962C8B-B14F-4D97-AF65-F5344CB8AC3E}">
        <p14:creationId xmlns="" xmlns:p14="http://schemas.microsoft.com/office/powerpoint/2010/main" val="3383840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55392"/>
            <a:ext cx="2909705" cy="42780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980728"/>
            <a:ext cx="2457450" cy="479341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95536" y="5774146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C00000"/>
                </a:solidFill>
              </a:rPr>
              <a:t>Дирижирование</a:t>
            </a:r>
            <a:r>
              <a:rPr lang="ru-RU" dirty="0"/>
              <a:t> </a:t>
            </a:r>
            <a:r>
              <a:rPr lang="ru-RU" dirty="0">
                <a:solidFill>
                  <a:srgbClr val="002060"/>
                </a:solidFill>
              </a:rPr>
              <a:t>является одним из наиболее сложных видов музыкального </a:t>
            </a:r>
            <a:r>
              <a:rPr lang="ru-RU" dirty="0" smtClean="0">
                <a:solidFill>
                  <a:srgbClr val="002060"/>
                </a:solidFill>
              </a:rPr>
              <a:t>исполнительства.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40085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517232"/>
            <a:ext cx="8219256" cy="8073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менно</a:t>
            </a:r>
            <a:r>
              <a:rPr lang="ru-RU" sz="1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дирижёру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принадлежит художественная трактовка произведения, он же призван обеспечить как ансамблевую стройность, так и техническое совершенство исполнения.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052736"/>
            <a:ext cx="3456856" cy="40324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340767"/>
            <a:ext cx="2304255" cy="40767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9397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28" y="205116"/>
            <a:ext cx="8522979" cy="6392235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6420" cy="58326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30214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Дирижер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музыкант управляющий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72816"/>
            <a:ext cx="4104456" cy="367240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683" y="1772816"/>
            <a:ext cx="4225158" cy="367240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067944" y="5805264"/>
            <a:ext cx="4392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                           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5789464"/>
            <a:ext cx="22322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оркестром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2792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36712"/>
            <a:ext cx="8136904" cy="5424602"/>
          </a:xfrm>
          <a:prstGeom prst="rect">
            <a:avLst/>
          </a:prstGeom>
        </p:spPr>
      </p:pic>
      <p:pic>
        <p:nvPicPr>
          <p:cNvPr id="5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836" y="836712"/>
            <a:ext cx="8226320" cy="54246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47337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91013"/>
            <a:ext cx="3240360" cy="6126305"/>
          </a:xfrm>
        </p:spPr>
      </p:pic>
      <p:sp>
        <p:nvSpPr>
          <p:cNvPr id="5" name="Прямоугольник 4"/>
          <p:cNvSpPr/>
          <p:nvPr/>
        </p:nvSpPr>
        <p:spPr>
          <a:xfrm>
            <a:off x="214282" y="1000108"/>
            <a:ext cx="2857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такой «дирижер»? </a:t>
            </a:r>
            <a:r>
              <a:rPr lang="ru-RU" dirty="0">
                <a:solidFill>
                  <a:srgbClr val="C00000"/>
                </a:solidFill>
              </a:rPr>
              <a:t>                                    </a:t>
            </a:r>
          </a:p>
        </p:txBody>
      </p:sp>
    </p:spTree>
    <p:extLst>
      <p:ext uri="{BB962C8B-B14F-4D97-AF65-F5344CB8AC3E}">
        <p14:creationId xmlns="" xmlns:p14="http://schemas.microsoft.com/office/powerpoint/2010/main" val="136304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музыкальный руководитель </a:t>
            </a:r>
          </a:p>
          <a:p>
            <a:pPr marL="0" indent="0" algn="ctr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МДОУ № 99</a:t>
            </a:r>
          </a:p>
          <a:p>
            <a:pPr marL="0" indent="0" algn="ctr">
              <a:buNone/>
            </a:pP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Аюгина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Е.В.</a:t>
            </a:r>
          </a:p>
          <a:p>
            <a:pPr marL="0" indent="0" algn="ctr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Хабаровский край </a:t>
            </a:r>
          </a:p>
          <a:p>
            <a:pPr marL="0" indent="0" algn="ctr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Комсомольск-на-Амуре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478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107</TotalTime>
  <Words>33</Words>
  <Application>Microsoft Office PowerPoint</Application>
  <PresentationFormat>Экран (4:3)</PresentationFormat>
  <Paragraphs>14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ДИРИЖЕР</vt:lpstr>
      <vt:lpstr>Слайд 2</vt:lpstr>
      <vt:lpstr>Слайд 3</vt:lpstr>
      <vt:lpstr>Слайд 4</vt:lpstr>
      <vt:lpstr>Слайд 5</vt:lpstr>
      <vt:lpstr>Слайд 6</vt:lpstr>
      <vt:lpstr>Дирижер – это музыкант управляющий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ДИРИЖЕР</dc:title>
  <dc:creator>Домашний</dc:creator>
  <cp:lastModifiedBy>MAKC</cp:lastModifiedBy>
  <cp:revision>13</cp:revision>
  <dcterms:created xsi:type="dcterms:W3CDTF">2017-11-13T09:23:26Z</dcterms:created>
  <dcterms:modified xsi:type="dcterms:W3CDTF">2021-02-01T10:40:12Z</dcterms:modified>
</cp:coreProperties>
</file>