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72" r:id="rId5"/>
    <p:sldId id="259" r:id="rId6"/>
    <p:sldId id="260" r:id="rId7"/>
    <p:sldId id="261" r:id="rId8"/>
    <p:sldId id="262" r:id="rId9"/>
    <p:sldId id="263" r:id="rId10"/>
    <p:sldId id="27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9" autoAdjust="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88640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1223"/>
            <a:ext cx="7416823" cy="1735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23628" y="1916832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ПРЕЗЕНТАЦИЯ ДЛЯ РОДИТЕЛЕЙ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Здравствуй, здравствуй детский сад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5373216"/>
            <a:ext cx="45365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подготовили: педагог – психолог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Рухманова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Анна Михайловна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Каширова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Татьяна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Фалеевна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Новикова Лидия Николаевна.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98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92"/>
            <a:ext cx="9144000" cy="684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6840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Детишкам маленьким нужна забота,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ними море целое хлопот.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только воспитатель с добрым сердцем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 всем ребятам ключик подберет.</a:t>
            </a:r>
          </a:p>
        </p:txBody>
      </p:sp>
      <p:pic>
        <p:nvPicPr>
          <p:cNvPr id="4098" name="Picture 2" descr="C:\Users\TF\Desktop\подвижные игры\20161208_1627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44825"/>
            <a:ext cx="360040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2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8" y="0"/>
            <a:ext cx="91652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F:\Новая папка\20161212_0904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0648"/>
            <a:ext cx="345638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Новая папка\20161212_0905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2872" y="260648"/>
            <a:ext cx="335354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627784" y="4581128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ребята малыши, мы рисуем от души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бумаге, на доске, на земле и на песке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http://images.myshared.ru/10/985809/slide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648" y="476672"/>
            <a:ext cx="6624736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714612" y="5500702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55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klubkom.net/static/upload/1/a/c/1/p-0524554e79210b.f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5" y="404664"/>
            <a:ext cx="7128792" cy="5005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63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8" y="0"/>
            <a:ext cx="91652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Anechka\Desktop\11 группа\IMG_36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676968"/>
            <a:ext cx="4561864" cy="292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260648"/>
            <a:ext cx="72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Наш веселый детский сад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говорим с теплом: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годом год для всех ребят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 он, словно дом!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шалунов и непосед,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Хитрюг, озорников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завтрак, ужин и обед,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Забота и любовь.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нами нужен глаз да глаз,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пошалить не прочь…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любят каждого из нас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сына или дочь.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38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8" y="0"/>
            <a:ext cx="91652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8104" y="260648"/>
            <a:ext cx="28083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зарядку становись!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Вверх рука, другая вниз!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 упражненье,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Делаем быстрей движенья.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три!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три!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Сели и привстали.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три!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два, три!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Ножки крепче стали!</a:t>
            </a: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TF\Desktop\подвижные игры\20161214_1008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5538"/>
            <a:ext cx="3600400" cy="506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5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8" cy="717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Anechka\Desktop\11 группа\20161123_0944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9" y="214290"/>
            <a:ext cx="2708373" cy="321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89040"/>
            <a:ext cx="2719774" cy="313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260648"/>
            <a:ext cx="3240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сегодня утром рано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Умывались из-под крана.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Вовремя за стол мы сели,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спеша свой завтрак съели.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71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90536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Anechka\Desktop\11 группа\20161110_1127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2808312" cy="323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nechka\Desktop\11 группа\IMG_38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45024"/>
            <a:ext cx="4248472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332656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чудесный детский сад –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радость для ребят!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Ленты, мячики, машинки,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Разноцветные картинки,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Смех весёлой детворы,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сказочной игры!</a:t>
            </a:r>
          </a:p>
        </p:txBody>
      </p:sp>
    </p:spTree>
    <p:extLst>
      <p:ext uri="{BB962C8B-B14F-4D97-AF65-F5344CB8AC3E}">
        <p14:creationId xmlns:p14="http://schemas.microsoft.com/office/powerpoint/2010/main" val="401756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8" y="0"/>
            <a:ext cx="91652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Anechka\Desktop\11 группа\IMG_35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1"/>
            <a:ext cx="4248472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nechka\Desktop\11 группа\IMG_36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439248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8104" y="332656"/>
            <a:ext cx="29523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Садик наш веселый,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ж твои цветы?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 дождем осенним Изменился ты.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тебя утешить,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тебе сказать?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 песню спеть нам,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 быть сплясать?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72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88" y="0"/>
            <a:ext cx="91652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Anechka\Desktop\11 группа\20161116_122236 -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0647"/>
            <a:ext cx="2952328" cy="336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nechka\Desktop\11 группа\IMG_36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717031"/>
            <a:ext cx="4612508" cy="305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404664"/>
            <a:ext cx="32403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Тихо днем. Детки спят.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Сном загадочным и сладким.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носики сопят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теплых маленьких кроватках.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детский мирный сон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Потревожить не позволим,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 цыпочках, тайком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Одеялом их укроем.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4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2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852936"/>
            <a:ext cx="4468813" cy="3821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260648"/>
            <a:ext cx="68407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Воспитательница с нами занимается часами.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ней все время мы играем, вместе песни распеваем.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помочь она готова – нас подбодрит добрым словом.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учит нас дружить и со всеми в мире жить.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когда мы рядом с ней веселей нам и светлей.</a:t>
            </a:r>
          </a:p>
        </p:txBody>
      </p:sp>
    </p:spTree>
    <p:extLst>
      <p:ext uri="{BB962C8B-B14F-4D97-AF65-F5344CB8AC3E}">
        <p14:creationId xmlns:p14="http://schemas.microsoft.com/office/powerpoint/2010/main" val="134719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349</Words>
  <Application>Microsoft Office PowerPoint</Application>
  <PresentationFormat>Экран (4:3)</PresentationFormat>
  <Paragraphs>82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Anechka</dc:creator>
  <cp:lastModifiedBy>Татьяна Фалеевна</cp:lastModifiedBy>
  <cp:revision>23</cp:revision>
  <dcterms:created xsi:type="dcterms:W3CDTF">2016-12-03T14:02:52Z</dcterms:created>
  <dcterms:modified xsi:type="dcterms:W3CDTF">2020-03-23T14:12:32Z</dcterms:modified>
</cp:coreProperties>
</file>