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84" r:id="rId2"/>
    <p:sldId id="262" r:id="rId3"/>
    <p:sldId id="275" r:id="rId4"/>
    <p:sldId id="259" r:id="rId5"/>
    <p:sldId id="263" r:id="rId6"/>
    <p:sldId id="270" r:id="rId7"/>
    <p:sldId id="264" r:id="rId8"/>
    <p:sldId id="285" r:id="rId9"/>
    <p:sldId id="266" r:id="rId10"/>
    <p:sldId id="276" r:id="rId11"/>
    <p:sldId id="277" r:id="rId12"/>
    <p:sldId id="279" r:id="rId13"/>
    <p:sldId id="280" r:id="rId14"/>
    <p:sldId id="286" r:id="rId15"/>
    <p:sldId id="287" r:id="rId16"/>
    <p:sldId id="281" r:id="rId17"/>
    <p:sldId id="283" r:id="rId18"/>
    <p:sldId id="28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CBE7"/>
    <a:srgbClr val="F9ED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73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E6D95C-FA19-4248-A30E-31E1878463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12047D8-47AE-4D1D-9F16-C73E977323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962B42-2418-47EE-BA0E-11E570258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0800F5-5716-4DB7-AF09-EF426A703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400FBF-D4C0-46A2-908C-2921C1B6B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734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4B0BE4-B17C-4D18-A04C-F93251D2E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0D6B4E-2A24-4AC3-9741-61D8F1FB8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831018-E7FE-45EE-AECD-8B0964C52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A1E7D4-6320-4298-AE14-1101A9147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FF3E09-350B-4E83-925D-45FABF9A4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256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D12522-B555-40F3-99FF-AF29EEDDA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6A48251-44E4-48FF-8DF2-A863C4C02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15FCB3-1116-453B-B844-1588BA68D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BF2F6B-0882-40FE-B78B-E67077C0D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3DE589-8B89-4ABE-9723-3AE561D9B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058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430081-1A13-4727-8C36-2AA0766F2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2E5B22-B001-42AC-A3BE-2F6F3AFFB1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91E5E15-B179-4D1D-8D53-0D4D476032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88AB5E0-FB24-4E77-94A8-ACD465249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B18C1AE-DEF5-48E2-85FB-CB9D7CC98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A5217BA-31C1-4747-BFC7-946FACE3E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023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3257C8-2C4C-48A9-B191-AED178579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05B0E00-0AC4-4018-AB7C-E40276FD5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54E31AB-3252-4724-BEBF-46DB923EAA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22BEED1-C5C7-4B96-A2FC-E279759E30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B3CB5F4-E45A-43F0-B4D8-17B9FA4925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E6C1D43-3ADB-479C-AD28-D682BB1A1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158FE9F-AA8E-4FDD-8077-E70145E36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AA8F5B1-BE8A-467D-A473-B64D34071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041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BFBA43-38F0-437B-AF2D-FC3FBAF33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01E94B0-CBF3-46AB-ABCA-CBC4DC05C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4DA62AB-F299-4F46-831C-3D2F42895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47DE4D6-9BCC-48E5-9C24-6A802EAD7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782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621C32B-04AA-4B6F-BAFA-FA97FD08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91DADCE-F50E-4B1D-9F29-59D1EA38E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B2CE5EB-B290-4291-9E3D-9DA847AE9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249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65442B-8DE6-4065-A520-BBB43180E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DA29EF-7701-47EB-92FC-19F41E2B4F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8B3E7A7-5D8D-4BDE-ACF7-9283D846E9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B07D5B-6D4A-4AC3-A744-BE0159CD2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296234D-3446-498F-BE51-AD38B8CB0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3611977-6B09-4D3B-8613-744F098BF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794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BCE065-6F0C-43AF-99C2-DB678211E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EC55CCF-A55F-4A77-9089-E5AF162369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2228C20-7E5A-44AD-8831-065DAAC352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1841F6-024D-4D05-8295-CC56F6077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C22F9F0-C1E2-42EE-BF65-58AD006C0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CD3CA6D-B25D-453D-827E-FA1A027A0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762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AE8397-A368-4130-90F7-28AADB86A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6F240CA-A2E8-4518-89D5-3BBBF72B8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55598F-D19F-4B2F-AD01-4E688F1D0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507ED2-DB68-4284-A0FA-92A81594D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B7ABD4-E732-4D02-8626-4BCF374D8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33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E8DD605-5AC7-43E3-8F57-0E6D9DB626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AF71C99-6E07-4599-81B7-88782EDD4C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52E752-98FD-45AA-99AC-2DED93AEC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D7F81C-E4EA-43B8-B174-508765887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36FED6-AF8E-4638-BA6E-A0AF0060D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481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ED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5668AE-C96A-4817-90F6-A620AFD3C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EF31CE-E01B-47A4-8E7A-F69DC2073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C052A3-03A0-4CE1-8D61-A97AEBFB11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4E6F7-4F78-4231-8FEA-8C283509B8A0}" type="datetimeFigureOut">
              <a:rPr lang="ru-RU" smtClean="0"/>
              <a:t>04.03.2025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436AF3-7684-4201-B3E9-95BDE254CB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4B6B50-0B56-4A47-A453-05554F3428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E0FC7-92B7-4100-ACDA-BA024CD417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973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hyperlink" Target="https://andreykhovratov.com/luchshie-metody-tajm-menedzhmenta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58EACE-17AE-4CA9-94E4-E1950702B2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7974"/>
            <a:ext cx="9603346" cy="988398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Муниципальное дошкольное образовательное бюджетное учреждение   детский сад № 132 муниципального образования городской округ город-курорт Сочи Краснодарского края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1EC200A-0BA0-48D3-B4B1-9E510A49B0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26223" y="4463512"/>
            <a:ext cx="7501179" cy="1410346"/>
          </a:xfrm>
        </p:spPr>
        <p:txBody>
          <a:bodyPr/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Управление временем при помощи наглядных инструментов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самоменеджмента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в работе старшего воспитателя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EDFCE23-1F69-442B-B36F-A2D94AD8E3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859" y="1526584"/>
            <a:ext cx="4931905" cy="27741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85C3A9-8A04-4A21-B530-AF34345D2FBB}"/>
              </a:ext>
            </a:extLst>
          </p:cNvPr>
          <p:cNvSpPr txBox="1"/>
          <p:nvPr/>
        </p:nvSpPr>
        <p:spPr>
          <a:xfrm>
            <a:off x="8183105" y="5625885"/>
            <a:ext cx="3363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Выполнила: старший воспитатель МДОБУ детский сад № 132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Брындина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Н.Г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844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1D6AA6-2B34-4AA7-A9D3-D4238FD3B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027676" cy="1727146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solidFill>
                  <a:srgbClr val="010101"/>
                </a:solidFill>
                <a:latin typeface="+mn-lt"/>
              </a:rPr>
              <a:t>Часто ли вы сетуете на то, что в сутках не 25 часов? Современный человек насколько погружен в задачи, что времени на их решение катастрофически не хватает. Бесконечная гонка за временем приводит либо к тому, что вы вырабатываете собственную систему управления им, либо погружаетесь в пучину депрессии и стресса.</a:t>
            </a:r>
            <a:r>
              <a:rPr lang="ru-RU" sz="2400" dirty="0">
                <a:solidFill>
                  <a:srgbClr val="010101"/>
                </a:solidFill>
                <a:latin typeface="+mn-lt"/>
              </a:rPr>
              <a:t/>
            </a:r>
            <a:br>
              <a:rPr lang="ru-RU" sz="2400" dirty="0">
                <a:solidFill>
                  <a:srgbClr val="010101"/>
                </a:solidFill>
                <a:latin typeface="+mn-lt"/>
              </a:rPr>
            </a:br>
            <a:endParaRPr lang="ru-RU" sz="2400" dirty="0">
              <a:latin typeface="+mn-lt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259D61-C0FD-4568-83BD-107FD70B2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922" y="2231756"/>
            <a:ext cx="9227440" cy="39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742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D3D66-E5DD-4617-A198-634F318DA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Приемы </a:t>
            </a:r>
            <a:r>
              <a:rPr lang="ru-RU" b="1" dirty="0" err="1"/>
              <a:t>самоменеджмента</a:t>
            </a:r>
            <a:r>
              <a:rPr lang="ru-RU" b="1" dirty="0"/>
              <a:t> в работе старшего воспитателя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A5D35A94-FC7B-4B1A-A50C-1B70B9701B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6359" y="5966847"/>
            <a:ext cx="9546956" cy="52602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dirty="0"/>
              <a:t>     Постановка целей и планирование .Ведение смарт-планера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BEAB82D-B225-499A-8B85-127E17A65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341" y="1690688"/>
            <a:ext cx="5476215" cy="401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381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5E5C87-00F8-48E3-A62D-9375E3F3389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504" y="309966"/>
            <a:ext cx="2882685" cy="384358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72AEC80-947D-4629-B81A-96864A2D0BD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468" y="49509"/>
            <a:ext cx="3078028" cy="410403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218973-0577-4E19-ACF6-A8D3DDF7833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314" y="2557220"/>
            <a:ext cx="3078028" cy="410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24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10D27F-3C52-470A-92CE-B6A13791D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9872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Метод </a:t>
            </a:r>
            <a:r>
              <a:rPr lang="en-US" b="1" dirty="0"/>
              <a:t>Pomodoro </a:t>
            </a:r>
            <a:r>
              <a:rPr lang="ru-RU" b="1" dirty="0" err="1"/>
              <a:t>Франческо</a:t>
            </a:r>
            <a:r>
              <a:rPr lang="ru-RU" b="1" dirty="0"/>
              <a:t> </a:t>
            </a:r>
            <a:r>
              <a:rPr lang="ru-RU" b="1" dirty="0" err="1"/>
              <a:t>Чирилло</a:t>
            </a:r>
            <a:r>
              <a:rPr lang="ru-RU" b="1" dirty="0"/>
              <a:t/>
            </a:r>
            <a:br>
              <a:rPr lang="ru-RU" b="1" dirty="0"/>
            </a:br>
            <a:endParaRPr lang="ru-RU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BBDB89-A083-4285-ACE6-9C8835A28A05}"/>
              </a:ext>
            </a:extLst>
          </p:cNvPr>
          <p:cNvSpPr txBox="1"/>
          <p:nvPr/>
        </p:nvSpPr>
        <p:spPr>
          <a:xfrm>
            <a:off x="1038386" y="4602997"/>
            <a:ext cx="103154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Суть метода в том, что вы заводите таймер на 25 минут, в течение которых выполняете задачу, не поднимая головы. Когда прозвучит сигнал окончания времени, вы выделяете себе 5 минут на отдых и запускаете таймер вновь.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DACC15E-5A3D-4B24-8588-C5D2B9987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890" y="1363851"/>
            <a:ext cx="3101598" cy="310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4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3F7D5C-4052-42A1-A4D9-848078E0C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2440"/>
            <a:ext cx="10515600" cy="774915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Метод предварительной подготовки</a:t>
            </a:r>
            <a:br>
              <a:rPr lang="ru-RU" sz="4000" b="1" dirty="0"/>
            </a:br>
            <a:endParaRPr lang="ru-RU" sz="4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A62045-40BE-4C17-8496-7109AB8910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35471"/>
            <a:ext cx="10515600" cy="1782305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dirty="0"/>
              <a:t>Чтобы прямо с утра знать, с чего начать свой рабочий день, и чем его продолжить, запишите основные задачи в ежедневник с вечера. Так вы объективно и без утренней спешки распределите нагрузку на новый день и, конечно, сэкономите свое время.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169EDE-4DDE-4792-B756-8F2814C2B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156" y="946688"/>
            <a:ext cx="5393410" cy="388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236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8C9437-1447-4335-B646-3076AA1A8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6731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Метод лягушки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92F120-8EDF-4D52-938F-5FF5E541F4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912962"/>
            <a:ext cx="10515600" cy="1673817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2400" dirty="0"/>
              <a:t>Суть метода в том, чтобы первым делом с утра съесть лягушку, то есть, выполнить именно ту задачу, которая вам не по душе, и которую совсем нет желания выполнять. После этого можно смело приступать к другим задачам и планам.</a:t>
            </a:r>
          </a:p>
          <a:p>
            <a:endParaRPr lang="ru-RU" sz="2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A26E49-0390-4A8B-9BBA-57FE68AD3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102" y="1091184"/>
            <a:ext cx="4851796" cy="363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70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80A8AD-045F-493D-B0ED-072DB07F7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/>
              <a:t>Вклеиваем в планер лягушку чтобы ее «съесть»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6AB4D6-2854-4196-AAB8-43F663F79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07770"/>
            <a:ext cx="5167632" cy="371959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D804282-B2CA-4CCC-8F3F-630AB9FE86F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793" y="2107769"/>
            <a:ext cx="4743829" cy="371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2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EFB903-57F8-4614-AF6B-F410F8065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7973"/>
            <a:ext cx="10515600" cy="2030278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Метод резиновой уточки</a:t>
            </a:r>
            <a:br>
              <a:rPr lang="ru-RU" b="1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ACB92B-A1C9-441B-AECE-06902167D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579748"/>
            <a:ext cx="10515600" cy="2030279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3400" dirty="0"/>
              <a:t>Суть метода в том, что вы начинаете беседу с резиновой уточкой. Представьте, что это новичок, которому необходимо максимально подробно и четко изложить суть дела. Скорее всего, в процессе вашего общения, вам в голову придет свежая мысль, а то и не одна.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826191-7CAF-4A30-B66D-E8155945B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666" y="1038063"/>
            <a:ext cx="4942668" cy="326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60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FF47DD-4DA0-4739-A1FF-55E5195D7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/>
              <a:t>Чистый стол –обязательное условие успешного и плодотворного дня!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239AB9-FCA6-45D8-8917-E656B0481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372" y="5594887"/>
            <a:ext cx="10191427" cy="89798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Если вы сразу сможете взять необходимый документ или предмет, то можете быть спокойным - на вашем столе полный порядок!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909D054-BB64-4A5B-829A-B63B5B7FD69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362" y="1563391"/>
            <a:ext cx="6633275" cy="3731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39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3CF7FD-8459-47DB-9D64-B81F74D80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/>
              <a:t>Мусорная корзина – это лучший инструмент для грамотного управления временем!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4860D7-B60F-44DD-B6D4-A7E041E72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827363"/>
            <a:ext cx="10515600" cy="6655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Вовремя уничтожать или выбрасывать не нужные и отработанные бумаги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DDC84B-12F7-458E-9F52-DE696A14B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690689"/>
            <a:ext cx="6462781" cy="393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087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4EC528-88C2-462E-BFC6-9ED20FB9E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/>
              <a:t>Внедрение </a:t>
            </a:r>
            <a:r>
              <a:rPr lang="en-US" sz="4000" b="1" dirty="0"/>
              <a:t>QR- </a:t>
            </a:r>
            <a:r>
              <a:rPr lang="ru-RU" sz="4000" b="1" dirty="0"/>
              <a:t>кода в работу старшего воспитателя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3A8211-F902-4F4E-AAE8-DE4AB0A5B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441" y="4572000"/>
            <a:ext cx="10988298" cy="21077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Одним из интерактивных средств общения являются QR-коды (</a:t>
            </a:r>
            <a:r>
              <a:rPr lang="ru-RU" dirty="0" err="1"/>
              <a:t>Quick</a:t>
            </a:r>
            <a:r>
              <a:rPr lang="ru-RU" dirty="0"/>
              <a:t> </a:t>
            </a:r>
            <a:r>
              <a:rPr lang="ru-RU" dirty="0" err="1"/>
              <a:t>Response</a:t>
            </a:r>
            <a:r>
              <a:rPr lang="ru-RU" dirty="0"/>
              <a:t> переводится как «быстрый ответ»), которые представляют собой миниатюрные носители данных. QR-код позволяет пользователям, обладающим смартфонами, за несколько секунд получить самую разную информацию на свои мобильные устройства..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0A7CB9-48B3-4DEC-A96E-C04D57004EA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157" y="1935176"/>
            <a:ext cx="3588503" cy="239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980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16D82A-C494-438B-AF62-0FB429FC1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95945"/>
            <a:ext cx="10677041" cy="852407"/>
          </a:xfrm>
        </p:spPr>
        <p:txBody>
          <a:bodyPr>
            <a:noAutofit/>
          </a:bodyPr>
          <a:lstStyle/>
          <a:p>
            <a:pPr algn="ctr"/>
            <a:r>
              <a:rPr lang="ru-RU" sz="3600" dirty="0"/>
              <a:t>Преимущество использования </a:t>
            </a:r>
            <a:r>
              <a:rPr lang="en-US" sz="3600" dirty="0"/>
              <a:t>QR </a:t>
            </a:r>
            <a:r>
              <a:rPr lang="ru-RU" sz="3600" dirty="0"/>
              <a:t>кода в работе старшего воспитателя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0EB0D5-8EE3-466B-843B-355DCA4448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8352"/>
            <a:ext cx="10515600" cy="525392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Доступность</a:t>
            </a:r>
            <a:r>
              <a:rPr lang="ru-RU" dirty="0"/>
              <a:t> - для внедрения не требуется дополнительного длительного повышения квалификации педагогов, достаточно проведения одного мастер-класса; цифровой характер инновационного продукта обеспечивает его доступность.</a:t>
            </a:r>
          </a:p>
          <a:p>
            <a:r>
              <a:rPr lang="ru-RU" b="1" dirty="0"/>
              <a:t>Универсальность</a:t>
            </a:r>
            <a:r>
              <a:rPr lang="ru-RU" dirty="0"/>
              <a:t> - данный инновационный продукт может использоваться во всех сферах образовательной деятельности (совместная деятельность с детьми, методическая работа с педагогами, взаимодействие с родителями)</a:t>
            </a:r>
          </a:p>
          <a:p>
            <a:r>
              <a:rPr lang="ru-RU" b="1" dirty="0"/>
              <a:t>Экономичность</a:t>
            </a:r>
            <a:r>
              <a:rPr lang="ru-RU" dirty="0"/>
              <a:t> - использование QR-кода не требует больших финансовых затрат на приобретение дорогостоящего оборудования</a:t>
            </a:r>
          </a:p>
          <a:p>
            <a:r>
              <a:rPr lang="ru-RU" b="1" dirty="0"/>
              <a:t>Компактность</a:t>
            </a:r>
            <a:r>
              <a:rPr lang="ru-RU" dirty="0"/>
              <a:t> - необходимая информация не занимает много места, а содержится в цифровом квадратике.</a:t>
            </a:r>
          </a:p>
          <a:p>
            <a:r>
              <a:rPr lang="ru-RU" b="1" dirty="0" err="1"/>
              <a:t>Тиражируемость</a:t>
            </a:r>
            <a:r>
              <a:rPr lang="ru-RU" dirty="0"/>
              <a:t> - данная технология может использоваться педагогами детских садов и других образовательных учреждений, занимающихся развитием компьютерных технологий.</a:t>
            </a:r>
          </a:p>
          <a:p>
            <a:r>
              <a:rPr lang="ru-RU" b="1" dirty="0"/>
              <a:t>Результативность</a:t>
            </a:r>
            <a:r>
              <a:rPr lang="ru-RU" dirty="0"/>
              <a:t> – применяя QR-код в дошкольном учреждении повышается интерес детей к данной технологии, они готовятся к навыкам жизни в новую цифровую эпоху.</a:t>
            </a:r>
          </a:p>
          <a:p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74217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27EA6E-8812-4A17-BAED-620795235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6"/>
            <a:ext cx="10677041" cy="5957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Как создать</a:t>
            </a:r>
            <a:r>
              <a:rPr lang="en-US" dirty="0"/>
              <a:t> QR- </a:t>
            </a:r>
            <a:r>
              <a:rPr lang="ru-RU" dirty="0"/>
              <a:t>код?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6AF496-3629-4E25-91F6-FD6365569A05}"/>
              </a:ext>
            </a:extLst>
          </p:cNvPr>
          <p:cNvSpPr txBox="1"/>
          <p:nvPr/>
        </p:nvSpPr>
        <p:spPr>
          <a:xfrm>
            <a:off x="1596325" y="2107769"/>
            <a:ext cx="905101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Для того, чтобы сгенерировать QR-код, можно воспользоваться одним из следующих сервисов:</a:t>
            </a:r>
          </a:p>
          <a:p>
            <a:r>
              <a:rPr lang="ru-RU" sz="2400" dirty="0" err="1"/>
              <a:t>QRCode</a:t>
            </a:r>
            <a:r>
              <a:rPr lang="ru-RU" sz="2400" dirty="0"/>
              <a:t> </a:t>
            </a:r>
            <a:r>
              <a:rPr lang="ru-RU" sz="2400" dirty="0" err="1"/>
              <a:t>Monkey</a:t>
            </a:r>
            <a:r>
              <a:rPr lang="ru-RU" sz="2400" dirty="0"/>
              <a:t> — простой генератор без лишних заморочек.</a:t>
            </a:r>
          </a:p>
          <a:p>
            <a:endParaRPr lang="ru-RU" sz="2400" dirty="0"/>
          </a:p>
          <a:p>
            <a:r>
              <a:rPr lang="ru-RU" sz="2400" dirty="0" err="1"/>
              <a:t>GoQR</a:t>
            </a:r>
            <a:r>
              <a:rPr lang="ru-RU" sz="2400" dirty="0"/>
              <a:t> — сервис с поддержкой различных форматов данных и встраиванием на сайт.</a:t>
            </a:r>
          </a:p>
          <a:p>
            <a:endParaRPr lang="ru-RU" sz="2400" dirty="0"/>
          </a:p>
          <a:p>
            <a:r>
              <a:rPr lang="ru-RU" sz="2400" dirty="0"/>
              <a:t>QR-</a:t>
            </a:r>
            <a:r>
              <a:rPr lang="ru-RU" sz="2400" dirty="0" err="1"/>
              <a:t>code</a:t>
            </a:r>
            <a:r>
              <a:rPr lang="ru-RU" sz="2400" dirty="0"/>
              <a:t>-</a:t>
            </a:r>
            <a:r>
              <a:rPr lang="ru-RU" sz="2400" dirty="0" err="1"/>
              <a:t>generator</a:t>
            </a:r>
            <a:r>
              <a:rPr lang="ru-RU" sz="2400" dirty="0"/>
              <a:t> — инструмент для создания динамических кодов, которые можно изменять в любое время, с выбором форматов, оформлением и встраиванием.</a:t>
            </a:r>
          </a:p>
        </p:txBody>
      </p:sp>
    </p:spTree>
    <p:extLst>
      <p:ext uri="{BB962C8B-B14F-4D97-AF65-F5344CB8AC3E}">
        <p14:creationId xmlns:p14="http://schemas.microsoft.com/office/powerpoint/2010/main" val="37228364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9E202-B1CC-428F-B6E9-F951F39A4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0963"/>
            <a:ext cx="10515600" cy="97639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b="1" dirty="0"/>
              <a:t>Вот как это делается на примере популярного сервиса </a:t>
            </a:r>
            <a:r>
              <a:rPr lang="ru-RU" sz="4000" b="1" dirty="0" err="1"/>
              <a:t>QRCode</a:t>
            </a:r>
            <a:r>
              <a:rPr lang="ru-RU" sz="4000" b="1" dirty="0"/>
              <a:t> </a:t>
            </a:r>
            <a:r>
              <a:rPr lang="ru-RU" sz="4000" b="1" dirty="0" err="1"/>
              <a:t>Monkey</a:t>
            </a:r>
            <a:r>
              <a:rPr lang="ru-RU" sz="4000" b="1" dirty="0"/>
              <a:t>:</a:t>
            </a:r>
            <a:br>
              <a:rPr lang="ru-RU" sz="4000" b="1" dirty="0"/>
            </a:br>
            <a:endParaRPr lang="ru-RU" sz="4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1C93FE-2C57-4889-9A20-A9DC34910F6A}"/>
              </a:ext>
            </a:extLst>
          </p:cNvPr>
          <p:cNvSpPr txBox="1"/>
          <p:nvPr/>
        </p:nvSpPr>
        <p:spPr>
          <a:xfrm>
            <a:off x="1493650" y="2039218"/>
            <a:ext cx="1014557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Перейдите по ссылке и введите нужный URL в поле </a:t>
            </a:r>
            <a:r>
              <a:rPr lang="ru-RU" sz="2400" dirty="0" err="1"/>
              <a:t>Enter</a:t>
            </a:r>
            <a:r>
              <a:rPr lang="ru-RU" sz="2400" dirty="0"/>
              <a:t> </a:t>
            </a:r>
            <a:r>
              <a:rPr lang="ru-RU" sz="2400" dirty="0" err="1"/>
              <a:t>content</a:t>
            </a:r>
            <a:r>
              <a:rPr lang="ru-RU" sz="2400" dirty="0"/>
              <a:t>.</a:t>
            </a:r>
          </a:p>
          <a:p>
            <a:endParaRPr lang="ru-RU" sz="2400" dirty="0"/>
          </a:p>
          <a:p>
            <a:r>
              <a:rPr lang="ru-RU" sz="2400" dirty="0"/>
              <a:t>Если хотите, измените цвета QR-кода в разделе </a:t>
            </a:r>
            <a:r>
              <a:rPr lang="ru-RU" sz="2400" dirty="0" err="1"/>
              <a:t>Set</a:t>
            </a:r>
            <a:r>
              <a:rPr lang="ru-RU" sz="2400" dirty="0"/>
              <a:t> </a:t>
            </a:r>
            <a:r>
              <a:rPr lang="ru-RU" sz="2400" dirty="0" err="1"/>
              <a:t>colors</a:t>
            </a:r>
            <a:r>
              <a:rPr lang="ru-RU" sz="2400" dirty="0"/>
              <a:t>.</a:t>
            </a:r>
          </a:p>
          <a:p>
            <a:endParaRPr lang="ru-RU" sz="2400" dirty="0"/>
          </a:p>
          <a:p>
            <a:r>
              <a:rPr lang="ru-RU" sz="2400" dirty="0"/>
              <a:t>В меню </a:t>
            </a:r>
            <a:r>
              <a:rPr lang="ru-RU" sz="2400" dirty="0" err="1"/>
              <a:t>Add</a:t>
            </a:r>
            <a:r>
              <a:rPr lang="ru-RU" sz="2400" dirty="0"/>
              <a:t> </a:t>
            </a:r>
            <a:r>
              <a:rPr lang="ru-RU" sz="2400" dirty="0" err="1"/>
              <a:t>logo</a:t>
            </a:r>
            <a:r>
              <a:rPr lang="ru-RU" sz="2400" dirty="0"/>
              <a:t> </a:t>
            </a:r>
            <a:r>
              <a:rPr lang="ru-RU" sz="2400" dirty="0" err="1"/>
              <a:t>image</a:t>
            </a:r>
            <a:r>
              <a:rPr lang="ru-RU" sz="2400" dirty="0"/>
              <a:t> загрузите свою картинку или выберите один из логотипов соцсетей.</a:t>
            </a:r>
          </a:p>
          <a:p>
            <a:endParaRPr lang="ru-RU" sz="2400" dirty="0"/>
          </a:p>
          <a:p>
            <a:r>
              <a:rPr lang="ru-RU" sz="2400" dirty="0"/>
              <a:t>Переключитесь на раздел </a:t>
            </a:r>
            <a:r>
              <a:rPr lang="ru-RU" sz="2400" dirty="0" err="1"/>
              <a:t>Customize</a:t>
            </a:r>
            <a:r>
              <a:rPr lang="ru-RU" sz="2400" dirty="0"/>
              <a:t> </a:t>
            </a:r>
            <a:r>
              <a:rPr lang="ru-RU" sz="2400" dirty="0" err="1"/>
              <a:t>design</a:t>
            </a:r>
            <a:r>
              <a:rPr lang="ru-RU" sz="2400" dirty="0"/>
              <a:t> и выберите вид QR-кода.</a:t>
            </a:r>
          </a:p>
          <a:p>
            <a:endParaRPr lang="ru-RU" sz="2400" dirty="0"/>
          </a:p>
          <a:p>
            <a:r>
              <a:rPr lang="ru-RU" sz="2400" dirty="0"/>
              <a:t>Когда он будет готов, укажите с помощью ползунка справа нужное разрешение, а затем кликните </a:t>
            </a:r>
            <a:r>
              <a:rPr lang="ru-RU" sz="2400" dirty="0" err="1"/>
              <a:t>Create</a:t>
            </a:r>
            <a:r>
              <a:rPr lang="ru-RU" sz="2400" dirty="0"/>
              <a:t> QR </a:t>
            </a:r>
            <a:r>
              <a:rPr lang="ru-RU" sz="2400" dirty="0" err="1"/>
              <a:t>Code</a:t>
            </a:r>
            <a:r>
              <a:rPr lang="ru-RU" sz="2400" dirty="0"/>
              <a:t> и скачайте картинку кода, нажав на кнопку желаемого формата.</a:t>
            </a:r>
          </a:p>
        </p:txBody>
      </p:sp>
    </p:spTree>
    <p:extLst>
      <p:ext uri="{BB962C8B-B14F-4D97-AF65-F5344CB8AC3E}">
        <p14:creationId xmlns:p14="http://schemas.microsoft.com/office/powerpoint/2010/main" val="2978184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4BFD51-8CEE-461F-B153-2AD978245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6251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Примеры использования в работе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94C673B0-E362-4FA7-B3F9-5C39FDC54E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12" y="1342400"/>
            <a:ext cx="3642108" cy="5150475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6C764EB-5C64-4B5D-97C9-AB1C8225A9E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21" y="1342400"/>
            <a:ext cx="3642108" cy="515047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6B4C41F-8433-41D3-9D44-9AAE897B224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129" y="1342400"/>
            <a:ext cx="3642108" cy="515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2570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E38EF0-B8D4-4950-B300-68AC99E27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/>
              <a:t>Список литературы 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9B6857-2939-4FE3-9364-64AADD963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ru-RU" dirty="0"/>
              <a:t>Д. Аллен «Как  привести в порядок дела. Искусство продуктивности без стресса» 2015</a:t>
            </a:r>
          </a:p>
          <a:p>
            <a:pPr marL="514350" indent="-514350">
              <a:buAutoNum type="arabicParenR"/>
            </a:pPr>
            <a:r>
              <a:rPr lang="ru-RU" dirty="0"/>
              <a:t>О. Баранова, </a:t>
            </a:r>
            <a:r>
              <a:rPr lang="ru-RU" dirty="0" err="1"/>
              <a:t>Е.Погодичева</a:t>
            </a:r>
            <a:r>
              <a:rPr lang="ru-RU" dirty="0"/>
              <a:t> «Я ничего не успеваю! Как провести аудит своей жизни и расставить приоритеты» 2020</a:t>
            </a:r>
          </a:p>
          <a:p>
            <a:pPr marL="514350" indent="-514350">
              <a:buAutoNum type="arabicParenR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https://andreykhovratov.com/luchshie-metody-tajm-menedzhmenta/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marL="514350" indent="-514350">
              <a:buAutoNum type="arabicParenR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https://lifehacker.ru/texniki-tajm-menedzhmenta/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pPr marL="514350" indent="-514350">
              <a:buAutoNum type="arabicParenR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51030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B915A87-7575-4A98-B5C9-C6DC6697C706}"/>
              </a:ext>
            </a:extLst>
          </p:cNvPr>
          <p:cNvSpPr/>
          <p:nvPr/>
        </p:nvSpPr>
        <p:spPr>
          <a:xfrm>
            <a:off x="2642175" y="2967335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52325209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Фиолетовый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2013</TotalTime>
  <Words>618</Words>
  <Application>Microsoft Office PowerPoint</Application>
  <PresentationFormat>Широкоэкранный</PresentationFormat>
  <Paragraphs>52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Муниципальное дошкольное образовательное бюджетное учреждение   детский сад № 132 муниципального образования городской округ город-курорт Сочи Краснодарского края</vt:lpstr>
      <vt:lpstr>Часто ли вы сетуете на то, что в сутках не 25 часов? Современный человек насколько погружен в задачи, что времени на их решение катастрофически не хватает. Бесконечная гонка за временем приводит либо к тому, что вы вырабатываете собственную систему управления им, либо погружаетесь в пучину депрессии и стресса. </vt:lpstr>
      <vt:lpstr>Приемы самоменеджмента в работе старшего воспитателя</vt:lpstr>
      <vt:lpstr>Презентация PowerPoint</vt:lpstr>
      <vt:lpstr>Метод Pomodoro Франческо Чирилло </vt:lpstr>
      <vt:lpstr>Метод предварительной подготовки </vt:lpstr>
      <vt:lpstr>Метод лягушки </vt:lpstr>
      <vt:lpstr>Вклеиваем в планер лягушку чтобы ее «съесть» </vt:lpstr>
      <vt:lpstr>Метод резиновой уточки  </vt:lpstr>
      <vt:lpstr>Чистый стол –обязательное условие успешного и плодотворного дня!</vt:lpstr>
      <vt:lpstr>Мусорная корзина – это лучший инструмент для грамотного управления временем!</vt:lpstr>
      <vt:lpstr>Внедрение QR- кода в работу старшего воспитателя</vt:lpstr>
      <vt:lpstr>Преимущество использования QR кода в работе старшего воспитателя </vt:lpstr>
      <vt:lpstr>Как создать QR- код? </vt:lpstr>
      <vt:lpstr> Вот как это делается на примере популярного сервиса QRCode Monkey: </vt:lpstr>
      <vt:lpstr>Примеры использования в работе</vt:lpstr>
      <vt:lpstr>Список литературы 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</dc:creator>
  <cp:lastModifiedBy>User</cp:lastModifiedBy>
  <cp:revision>49</cp:revision>
  <dcterms:created xsi:type="dcterms:W3CDTF">2023-10-27T07:17:11Z</dcterms:created>
  <dcterms:modified xsi:type="dcterms:W3CDTF">2025-03-04T13:00:46Z</dcterms:modified>
</cp:coreProperties>
</file>