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27"/>
  </p:notesMasterIdLst>
  <p:sldIdLst>
    <p:sldId id="256" r:id="rId2"/>
    <p:sldId id="278" r:id="rId3"/>
    <p:sldId id="257" r:id="rId4"/>
    <p:sldId id="259" r:id="rId5"/>
    <p:sldId id="258" r:id="rId6"/>
    <p:sldId id="260" r:id="rId7"/>
    <p:sldId id="281" r:id="rId8"/>
    <p:sldId id="262" r:id="rId9"/>
    <p:sldId id="261" r:id="rId10"/>
    <p:sldId id="265" r:id="rId11"/>
    <p:sldId id="263" r:id="rId12"/>
    <p:sldId id="264" r:id="rId13"/>
    <p:sldId id="266" r:id="rId14"/>
    <p:sldId id="268" r:id="rId15"/>
    <p:sldId id="269" r:id="rId16"/>
    <p:sldId id="270" r:id="rId17"/>
    <p:sldId id="276" r:id="rId18"/>
    <p:sldId id="277" r:id="rId19"/>
    <p:sldId id="271" r:id="rId20"/>
    <p:sldId id="272" r:id="rId21"/>
    <p:sldId id="273" r:id="rId22"/>
    <p:sldId id="274" r:id="rId23"/>
    <p:sldId id="279" r:id="rId24"/>
    <p:sldId id="275" r:id="rId25"/>
    <p:sldId id="28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86" autoAdjust="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4DC7C-D5CC-4B7B-A525-42626010E06C}" type="datetimeFigureOut">
              <a:rPr lang="ru-RU" smtClean="0"/>
              <a:pPr/>
              <a:t>09.12.2019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9B55F-531D-4BCE-8B3E-E880FF4C3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9B55F-531D-4BCE-8B3E-E880FF4C389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9B55F-531D-4BCE-8B3E-E880FF4C389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9B55F-531D-4BCE-8B3E-E880FF4C389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9B55F-531D-4BCE-8B3E-E880FF4C389A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E5EC5-1971-44ED-A902-35EFDC340082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C45CA-A8AA-4409-8089-DDE79BC28F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Материал для презентаций\Скрап\Клипарт в png\Клипарт школьный\45.png"/>
          <p:cNvPicPr>
            <a:picLocks noChangeAspect="1" noChangeArrowheads="1"/>
          </p:cNvPicPr>
          <p:nvPr/>
        </p:nvPicPr>
        <p:blipFill>
          <a:blip r:embed="rId2"/>
          <a:srcRect l="52280" t="22717" r="-2" b="30678"/>
          <a:stretch>
            <a:fillRect/>
          </a:stretch>
        </p:blipFill>
        <p:spPr bwMode="auto">
          <a:xfrm rot="1080000">
            <a:off x="-176213" y="-1038225"/>
            <a:ext cx="6818313" cy="734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01700" y="-17463"/>
            <a:ext cx="10948988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D1D0E-A067-497F-BE67-12E8A4C8AF50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E75F3-2052-46C0-BF2B-9F25D6DDE4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08699-F0FF-435F-895A-E0FA61E2F3AE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BB9B9-BD2F-441E-AEFC-677A17F4B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:\Материал для презентаций\Скрап\Клипарт в png\Клипарт школьный\Рамочки и фоны\Школьные рамки\0_71dca_bfe17f09_XL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0"/>
            <a:ext cx="10945216" cy="68927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BDDF-0235-4E03-BFAF-9833D382C6D9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71E92-67BA-442F-9834-1705F904A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07678-1A7D-4E45-A009-ACA9C74C052B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2E0C2-E9B4-4C5E-8D1D-F95D9A975D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tile tx="0" ty="0" sx="100000" sy="10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52C936-1579-4DA8-9D62-64894A8BE007}" type="datetimeFigureOut">
              <a:rPr lang="ru-RU"/>
              <a:pPr>
                <a:defRPr/>
              </a:pPr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8F7FCC-016C-4B10-BC4B-0F22337CF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3" descr="D:\Материал для презентаций\Скрап\Клипарт в png\Клипарт школьный\Рамочки и фоны\Школьные рамки\0_71dca_bfe17f09_XL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900113" y="0"/>
            <a:ext cx="10944226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wmf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1143007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err="1" smtClean="0"/>
              <a:t>убботниковская</a:t>
            </a:r>
            <a:r>
              <a:rPr lang="ru-RU" dirty="0" smtClean="0"/>
              <a:t> ОШ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1714488"/>
            <a:ext cx="7643834" cy="370999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Интегрированный урок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«Математика +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экология»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5- 6 классах</a:t>
            </a:r>
          </a:p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\Учитель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Козлова</a:t>
            </a:r>
          </a:p>
          <a:p>
            <a:pPr algn="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ТатьянаАлександровна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для Татьяны Александровны\DSC_99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28934"/>
            <a:ext cx="5072066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64305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Основная цель урока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142984"/>
            <a:ext cx="7486680" cy="4495816"/>
          </a:xfrm>
        </p:spPr>
        <p:txBody>
          <a:bodyPr/>
          <a:lstStyle/>
          <a:p>
            <a:endParaRPr lang="ru-RU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носит экологический характер;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Задания урока направлены на защиту окружающей среды;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Решая задачи, сделать вывод о необходимости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защиты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окружающей среды</a:t>
            </a:r>
          </a:p>
          <a:p>
            <a:pPr algn="r"/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для Татьяны Александровны\DSC_000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929066"/>
            <a:ext cx="342902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428868"/>
            <a:ext cx="8229600" cy="2714644"/>
          </a:xfrm>
        </p:spPr>
        <p:txBody>
          <a:bodyPr/>
          <a:lstStyle/>
          <a:p>
            <a:pPr algn="l"/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нашей школе 32 обучающихся. Если каждый ученик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(вдруг станет невоспитанным)и бросит 3 обёртки от печенья на пол. Сколько бумажек будет валяться по школе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Ужас!!!!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F:\Documents and Settings\Mama\Мои документы\Мои рисунки\2007_09_29\IMG_083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357562"/>
            <a:ext cx="3357554" cy="322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Admin\Desktop\для Татьяны Александровны\DSC_999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286124"/>
            <a:ext cx="500066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запомни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57158" y="1357298"/>
            <a:ext cx="835824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357298"/>
            <a:ext cx="64294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u="sng" dirty="0" smtClean="0">
                <a:latin typeface="Times New Roman" pitchFamily="18" charset="0"/>
                <a:cs typeface="Times New Roman" pitchFamily="18" charset="0"/>
              </a:rPr>
              <a:t>32х3=96</a:t>
            </a:r>
            <a:r>
              <a:rPr lang="ru-RU" sz="4000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 хотим, чтобы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наша школа </a:t>
            </a:r>
            <a: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походила</a:t>
            </a:r>
            <a:b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свалку мусора?</a:t>
            </a:r>
            <a:endParaRPr lang="ru-RU" sz="4000" dirty="0"/>
          </a:p>
        </p:txBody>
      </p:sp>
      <p:pic>
        <p:nvPicPr>
          <p:cNvPr id="5" name="Picture 3" descr="F:\Documents and Settings\Mama\Мои документы\Мои рисунки\2007_09_29\IMG_08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1" y="4143380"/>
            <a:ext cx="242886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Documents and Settings\Mama\Мои документы\Мои рисунки\2007_09_29\IMG_08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7" y="4143380"/>
            <a:ext cx="3429024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F:\Documents and Settings\Mama\Мои документы\Мои рисунки\2007_09_29\IMG_08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80"/>
            <a:ext cx="4318889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928694"/>
          </a:xfrm>
        </p:spPr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большой перемене дети «отдыхают» -  бегают и кричат. К концу перемены шум достиг 80 децибел. Сколько децибел не хватает им, чтобы перекричать взлетающий самолёт, производящий шум в 120 децибел</a:t>
            </a:r>
            <a:r>
              <a:rPr lang="ru-RU" sz="3200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52"/>
            <a:ext cx="8229600" cy="5954723"/>
          </a:xfrm>
        </p:spPr>
        <p:txBody>
          <a:bodyPr/>
          <a:lstStyle/>
          <a:p>
            <a:pPr lvl="8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Устно</a:t>
            </a:r>
          </a:p>
        </p:txBody>
      </p:sp>
      <p:pic>
        <p:nvPicPr>
          <p:cNvPr id="8" name="Picture 5" descr="D:\мама\5класс\46700085b901c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00438"/>
            <a:ext cx="91440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120-80=40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500174"/>
            <a:ext cx="75009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мнению ученых,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для того чтобы заработать бессонницу, достаточно длительно "слушать“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42 децибела,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чтобы стать раздражительным,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достаточно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постоянного шума в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 децибел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это уровень человеческого шепота!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Для сравнения: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шум оживленной улицы или громкого разговора -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70 дБ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28926" y="285728"/>
            <a:ext cx="62150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 работе в интенсивном шуме у людей снижается внимание, увеличивается количество ошибок и даже ухудшается зрение. </a:t>
            </a:r>
          </a:p>
          <a:p>
            <a:pPr algn="ctr"/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Сильный шум может даже убить.</a:t>
            </a:r>
          </a:p>
          <a:p>
            <a:pPr algn="ctr"/>
            <a:endParaRPr lang="ru-RU" alt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Постоянно слушая музыку через наушники, </a:t>
            </a:r>
          </a:p>
          <a:p>
            <a:pPr algn="ctr"/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человек постепенно глохнет и повышает уровень громкости </a:t>
            </a:r>
          </a:p>
          <a:p>
            <a:pPr algn="ctr"/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незаметно сам для себя. </a:t>
            </a:r>
          </a:p>
          <a:p>
            <a:pPr algn="ctr"/>
            <a:r>
              <a:rPr lang="ru-RU" altLang="ru-RU" sz="2800" b="1" dirty="0" smtClean="0">
                <a:latin typeface="Times New Roman" pitchFamily="18" charset="0"/>
                <a:cs typeface="Times New Roman" pitchFamily="18" charset="0"/>
              </a:rPr>
              <a:t>Это очень вредно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28"/>
            <a:ext cx="2960687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 rot="11034259" flipV="1">
            <a:off x="453838" y="1103191"/>
            <a:ext cx="20596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Работать в шуме вредно </a:t>
            </a:r>
            <a:endParaRPr lang="ru-RU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Послушаем </a:t>
            </a:r>
            <a:endParaRPr lang="ru-RU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5286380" y="1500174"/>
          <a:ext cx="833437" cy="488950"/>
        </p:xfrm>
        <a:graphic>
          <a:graphicData uri="http://schemas.openxmlformats.org/presentationml/2006/ole">
            <p:oleObj spid="_x0000_s1027" name="Объект упаковщика для оболочки" showAsIcon="1" r:id="rId4" imgW="834120" imgH="488520" progId="Package">
              <p:embed/>
            </p:oleObj>
          </a:graphicData>
        </a:graphic>
      </p:graphicFrame>
      <p:pic>
        <p:nvPicPr>
          <p:cNvPr id="7" name="Содержимое 6" descr="E:\Жуки\DSC_0439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0"/>
            <a:ext cx="428628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рисунки\цветы\DSC00157_1[1]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2000240"/>
            <a:ext cx="5072066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Admin\Desktop\для Татьяны Александровны\DSCN595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86190"/>
            <a:ext cx="4143372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Посчитаем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14283" y="1785926"/>
            <a:ext cx="85725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14422"/>
            <a:ext cx="8286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Дежурные ушли из класса  плохо закрыв кран. Зная, что за 1 секунду вытекает 10г воды, посчитайте, сколько воды утечёт :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 1час?     За 10 часов? 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 20 часов (к тому времени, когда они вернутся)?</a:t>
            </a:r>
            <a:endParaRPr lang="ru-RU" sz="2800" b="1" dirty="0"/>
          </a:p>
        </p:txBody>
      </p:sp>
      <p:pic>
        <p:nvPicPr>
          <p:cNvPr id="5" name="Picture 2" descr="F:\Documents and Settings\Mama\Мои документы\Мои рисунки\2007_10_01\IMG_08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214812" cy="321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Documents and Settings\Mama\Мои документы\Мои рисунки\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500438"/>
            <a:ext cx="235745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Desktop\для Татьяны Александровны\DSC_001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571876"/>
            <a:ext cx="3952506" cy="305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indent="182563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571481"/>
            <a:ext cx="7215238" cy="4643469"/>
          </a:xfrm>
        </p:spPr>
        <p:txBody>
          <a:bodyPr/>
          <a:lstStyle/>
          <a:p>
            <a:pPr marL="0" lvl="0" indent="182563" algn="just" eaLnBrk="0" hangingPunct="0">
              <a:spcBef>
                <a:spcPct val="0"/>
              </a:spcBef>
              <a:buNone/>
            </a:pPr>
            <a:endParaRPr lang="ru-RU" sz="20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182563" algn="just" eaLnBrk="0" hangingPunct="0">
              <a:spcBef>
                <a:spcPct val="0"/>
              </a:spcBef>
              <a:buNone/>
            </a:pPr>
            <a:endParaRPr lang="ru-RU" sz="20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182563" algn="just" eaLnBrk="0" hangingPunct="0">
              <a:spcBef>
                <a:spcPct val="0"/>
              </a:spcBef>
              <a:buNone/>
            </a:pP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36000г=36кг=3 больших ведра</a:t>
            </a:r>
            <a:b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360000г=360кг=30 больших вёдер</a:t>
            </a:r>
            <a:b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720000г=720кг=60 больших вёдер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протяжении всей своей истории человечество время от времени страдало из-за нехватки воды. Чтобы не испытывать недостатка в воде даже во время засух, во многих городах и районах стараются ее запасать в водохранилищах и подземных коллекторах, но необходимы  и дополнительные сберегающие воду мероприятия,</a:t>
            </a:r>
            <a:b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 также её бережный расход.</a:t>
            </a: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086724" cy="642918"/>
          </a:xfrm>
        </p:spPr>
        <p:txBody>
          <a:bodyPr/>
          <a:lstStyle/>
          <a:p>
            <a:r>
              <a:rPr lang="ru-RU" b="1" dirty="0" smtClean="0"/>
              <a:t>.</a:t>
            </a:r>
            <a:endParaRPr lang="ru-RU" dirty="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25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0"/>
            <a:ext cx="7715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нашем микрорайоне живёт около 500 человек. Представим, что каждый третий из них, побывав в соседнем лесу, бросит там пакетик из-под чипсов и пластиковую бутылку. Сколько всего пакетов и бутылок будет в лесу?.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" name="Picture 3" descr="F:\Documents and Settings\Mama\Мои документы\Мои рисунки\2007_09_29\IMG_08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3286125"/>
            <a:ext cx="4824386" cy="3571876"/>
          </a:xfrm>
          <a:prstGeom prst="rect">
            <a:avLst/>
          </a:prstGeom>
        </p:spPr>
      </p:pic>
      <p:pic>
        <p:nvPicPr>
          <p:cNvPr id="10" name="Picture 4" descr="F:\Documents and Settings\Mama\Мои документы\Мои рисунки\2007_09_29\IMG_08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3286125"/>
            <a:ext cx="42862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5728"/>
            <a:ext cx="7772400" cy="1470025"/>
          </a:xfrm>
        </p:spPr>
        <p:txBody>
          <a:bodyPr/>
          <a:lstStyle/>
          <a:p>
            <a:r>
              <a:rPr lang="ru-RU" sz="6000" b="1" u="sng" dirty="0" smtClean="0">
                <a:latin typeface="Times New Roman" pitchFamily="18" charset="0"/>
                <a:cs typeface="Times New Roman" pitchFamily="18" charset="0"/>
              </a:rPr>
              <a:t>500:3х2≈334</a:t>
            </a:r>
            <a:endParaRPr lang="ru-RU" sz="60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643050"/>
            <a:ext cx="7786742" cy="3929090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Лес - уникальная экологическая система.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зря леса называют легкими планеты.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Очевидный факт: без лесов на планете не сможет выжить даже сегодняшнее 6-миллиардное население Земли, а что будет завтра,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когда население в очередной раз удвоится,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 лесов станет в два раза меньше?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Столетие назад леса покрывали три четверти суши.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настоящему времени осталась четверть.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Большой ущерб лесам наносят пожары, участившиеся в последнее время : ежегодно во многих странах мира выгорают миллионы км</a:t>
            </a:r>
            <a:r>
              <a:rPr lang="ru-RU" sz="2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леса. </a:t>
            </a:r>
            <a:endParaRPr lang="ru-RU" sz="2400" b="1" dirty="0">
              <a:solidFill>
                <a:schemeClr val="tx1"/>
              </a:solidFill>
              <a:latin typeface="Century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714356"/>
            <a:ext cx="8286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школьной аллее 10 молодых деревьев, на каждом дереве 15 веток. Если пятеро друзей будут ежедневно в течении сентября ломать  каждый по одной ветке, сколько веток останется на всех деревьях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F:\Documents and Settings\Mama\Мои документы\Мои рисунки\2007_09_22\IMG_08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2857496"/>
            <a:ext cx="9144000" cy="4000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 algn="ctr">
              <a:buNone/>
            </a:pPr>
            <a:r>
              <a:rPr lang="ru-RU" sz="4800" b="1" u="sng" dirty="0" smtClean="0">
                <a:latin typeface="Times New Roman" pitchFamily="18" charset="0"/>
                <a:cs typeface="Times New Roman" pitchFamily="18" charset="0"/>
              </a:rPr>
              <a:t>15х10-5х30=0</a:t>
            </a:r>
            <a:br>
              <a:rPr lang="ru-RU" sz="4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Следующий вопрос задачи:</a:t>
            </a:r>
            <a:br>
              <a:rPr lang="ru-RU" sz="48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 хотим, чтобы двор нашей школы был самый зелёный в деревне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 входа в нашу школу 2 большие клумбы и 2 поменьше. На большой клумбе – 100 цветов, на маленькой – 60. В нашей школе 32 ученика. Если каждый сорвёт  5 маленьких цветочков, что будет с нашей клумбой?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DSCN7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71810"/>
            <a:ext cx="5149823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Documents and Settings\Mama\Мои документы\Мои рисунки\2007_09_22\IMG_08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05400" y="3357562"/>
            <a:ext cx="4038600" cy="350043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100+60)-32х5 = 0</a:t>
            </a: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Следующий вопрос задачи:</a:t>
            </a:r>
            <a:b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хотим, чтобы двор нашей школы был самый красивый в деревне?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Физкультминутка «Осень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5" name="Содержимое 4" descr="E:\Жуки\DSCN543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3394472" cy="3114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Жуки\DSCN54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285860"/>
            <a:ext cx="578644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Жуки\DSC_1542-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14818"/>
            <a:ext cx="4143404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E:\Жуки\DSCN543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214686"/>
            <a:ext cx="4786314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581184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!!!!!!</a:t>
            </a:r>
            <a:endParaRPr lang="ru-RU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143240" y="3500438"/>
          <a:ext cx="2357437" cy="488950"/>
        </p:xfrm>
        <a:graphic>
          <a:graphicData uri="http://schemas.openxmlformats.org/presentationml/2006/ole">
            <p:oleObj spid="_x0000_s15362" name="Объект упаковщика для оболочки" showAsIcon="1" r:id="rId3" imgW="2357280" imgH="488520" progId="Package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8686800" cy="548324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нашей школе 32 ученика. Предположим, что каждый второй пришёл без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сменки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 и принёс в школу на подошвах всего 40 граммов  пыли. Предположим, что 1 кг пыли остались на полу и её удалось смыть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техслужащим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Сколько пыли осталось висеть в воздухе, которым мы дышим?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F:\Documents and Settings\Mama\Мои документы\Мои рисунки\2007_10_07\IMG_0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86528"/>
            <a:ext cx="3357554" cy="2457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Documents and Settings\Mama\Мои документы\Мои рисунки\CA1PMHL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357554" y="4357694"/>
            <a:ext cx="5786446" cy="250030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800" b="1" u="sng" dirty="0" smtClean="0">
                <a:latin typeface="Times New Roman" pitchFamily="18" charset="0"/>
                <a:cs typeface="Times New Roman" pitchFamily="18" charset="0"/>
              </a:rPr>
              <a:t>32х40 – 1000=280г</a:t>
            </a:r>
            <a:r>
              <a:rPr lang="ru-RU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Следующий вопрос задачи:</a:t>
            </a:r>
            <a:b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хотим, чтобы эта пыль</a:t>
            </a:r>
            <a:b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попадала в наши лёгкие?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Радостная релаксация – «зелёный уголок»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нашего класса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DSC_76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465" y="1500174"/>
            <a:ext cx="3865031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SC_76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80"/>
            <a:ext cx="4071934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DSC_76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4795815"/>
            <a:ext cx="4429127" cy="2062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DSC_769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6514" y="4714884"/>
            <a:ext cx="2757486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dmin\Desktop\для Татьяны Александровны\DSC_999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1142984"/>
            <a:ext cx="521497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если мы с вами будем беречь </a:t>
            </a:r>
            <a:r>
              <a:rPr lang="ru-RU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природу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сажать деревья и цветы, соблюдать чистоту в школе,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то мир вокруг нас будет вот такой: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DSC_09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4687"/>
            <a:ext cx="296974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DSC_1642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214686"/>
            <a:ext cx="3462342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DSC_1736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29198"/>
            <a:ext cx="2857487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SC_056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3143249"/>
            <a:ext cx="2928926" cy="37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4429157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  <a:defRPr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Рефлексия</a:t>
            </a:r>
          </a:p>
          <a:p>
            <a:pPr marL="609600" indent="-609600">
              <a:lnSpc>
                <a:spcPct val="80000"/>
              </a:lnSpc>
              <a:buNone/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1.Результатом своей личной работы считаю, что я ...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Урок для меня показался…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ru-RU" b="1" dirty="0" smtClean="0">
                <a:solidFill>
                  <a:srgbClr val="C0504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3.  Материал урока мне был...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4. Мое настроение на уроке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pPr>
              <a:buNone/>
            </a:pP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Итог нашего урока</a:t>
            </a:r>
          </a:p>
          <a:p>
            <a:pPr algn="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Эколог! Друг! Защитник жизни, - </a:t>
            </a:r>
          </a:p>
          <a:p>
            <a:pPr algn="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Всё человечество любя, </a:t>
            </a:r>
          </a:p>
          <a:p>
            <a:pPr algn="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дай пропасть родной Отчизне, </a:t>
            </a:r>
          </a:p>
          <a:p>
            <a:pPr algn="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будем</a:t>
            </a:r>
          </a:p>
          <a:p>
            <a:pPr algn="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слушаться тебя!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Admin\Desktop\для Татьяны Александровны\DSC_00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496"/>
            <a:ext cx="4643470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Всем большое спасибо за сотрудничество!</a:t>
            </a:r>
          </a:p>
          <a:p>
            <a:endParaRPr lang="ru-RU" dirty="0"/>
          </a:p>
        </p:txBody>
      </p:sp>
      <p:pic>
        <p:nvPicPr>
          <p:cNvPr id="4" name="Picture 2" descr="C:\Documents and Settings\Admin\Мои документы\Мои рисунки\35338923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214338"/>
            <a:ext cx="2283563" cy="2207444"/>
          </a:xfrm>
          <a:prstGeom prst="rect">
            <a:avLst/>
          </a:prstGeom>
          <a:noFill/>
        </p:spPr>
      </p:pic>
      <p:pic>
        <p:nvPicPr>
          <p:cNvPr id="5" name="Picture 5" descr="j035678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4267200"/>
            <a:ext cx="16764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857884" y="0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000892" y="2928934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1928794" y="3429000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j034913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4214818"/>
            <a:ext cx="1357313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000496" y="0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500298" y="500042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 descr="b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00034" y="2786058"/>
            <a:ext cx="1231900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Математ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Математика</Template>
  <TotalTime>353</TotalTime>
  <Words>467</Words>
  <Application>Microsoft Office PowerPoint</Application>
  <PresentationFormat>Экран (4:3)</PresentationFormat>
  <Paragraphs>69</Paragraphs>
  <Slides>25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Математика</vt:lpstr>
      <vt:lpstr>Объект упаковщика для оболочки</vt:lpstr>
      <vt:lpstr>МКОУ Субботниковская ОШ</vt:lpstr>
      <vt:lpstr>Основная цель урока</vt:lpstr>
      <vt:lpstr>  В нашей школе 32 обучающихся. Если каждый ученик (вдруг станет невоспитанным)и бросит 3 обёртки от печенья на пол. Сколько бумажек будет валяться по школе?                                          Ужас!!!!                                                    </vt:lpstr>
      <vt:lpstr>запомни</vt:lpstr>
      <vt:lpstr>На большой перемене дети «отдыхают» -  бегают и кричат. К концу перемены шум достиг 80 децибел. Сколько децибел не хватает им, чтобы перекричать взлетающий самолёт, производящий шум в 120 децибел.</vt:lpstr>
      <vt:lpstr>120-80=40</vt:lpstr>
      <vt:lpstr>Слайд 7</vt:lpstr>
      <vt:lpstr>Послушаем </vt:lpstr>
      <vt:lpstr>Посчитаем</vt:lpstr>
      <vt:lpstr>:</vt:lpstr>
      <vt:lpstr>.</vt:lpstr>
      <vt:lpstr>500:3х2≈334</vt:lpstr>
      <vt:lpstr>Слайд 13</vt:lpstr>
      <vt:lpstr>Слайд 14</vt:lpstr>
      <vt:lpstr>Слайд 15</vt:lpstr>
      <vt:lpstr>Слайд 16</vt:lpstr>
      <vt:lpstr>Физкультминутка «Осень»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Сложение чисел с разными знаками</dc:title>
  <dc:creator>1</dc:creator>
  <cp:lastModifiedBy>Admin</cp:lastModifiedBy>
  <cp:revision>17</cp:revision>
  <dcterms:created xsi:type="dcterms:W3CDTF">2014-03-03T15:35:05Z</dcterms:created>
  <dcterms:modified xsi:type="dcterms:W3CDTF">2019-12-09T16:50:03Z</dcterms:modified>
</cp:coreProperties>
</file>