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9"/>
  </p:notesMasterIdLst>
  <p:sldIdLst>
    <p:sldId id="340" r:id="rId2"/>
    <p:sldId id="317" r:id="rId3"/>
    <p:sldId id="318" r:id="rId4"/>
    <p:sldId id="319" r:id="rId5"/>
    <p:sldId id="320" r:id="rId6"/>
    <p:sldId id="324" r:id="rId7"/>
    <p:sldId id="326" r:id="rId8"/>
    <p:sldId id="330" r:id="rId9"/>
    <p:sldId id="341" r:id="rId10"/>
    <p:sldId id="307" r:id="rId11"/>
    <p:sldId id="306" r:id="rId12"/>
    <p:sldId id="337" r:id="rId13"/>
    <p:sldId id="332" r:id="rId14"/>
    <p:sldId id="336" r:id="rId15"/>
    <p:sldId id="335" r:id="rId16"/>
    <p:sldId id="338" r:id="rId17"/>
    <p:sldId id="31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101" autoAdjust="0"/>
  </p:normalViewPr>
  <p:slideViewPr>
    <p:cSldViewPr>
      <p:cViewPr varScale="1">
        <p:scale>
          <a:sx n="78" d="100"/>
          <a:sy n="78" d="100"/>
        </p:scale>
        <p:origin x="136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B0976E-9924-473B-B67B-39DC54B7C42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36185CA-7741-4A5A-BD63-79786FEEC8E8}">
      <dgm:prSet phldrT="[Текст]" custT="1"/>
      <dgm:spPr/>
      <dgm:t>
        <a:bodyPr/>
        <a:lstStyle/>
        <a:p>
          <a:pPr algn="ctr"/>
          <a:r>
            <a:rPr lang="ru-RU" sz="3200" b="1" dirty="0">
              <a:solidFill>
                <a:srgbClr val="C00000"/>
              </a:solidFill>
              <a:latin typeface="+mn-lt"/>
              <a:cs typeface="Arial" pitchFamily="34" charset="0"/>
            </a:rPr>
            <a:t>Задачи</a:t>
          </a:r>
        </a:p>
      </dgm:t>
    </dgm:pt>
    <dgm:pt modelId="{6FDD6AB8-06DE-4DEA-A1D5-CE0845DD0D4C}" type="parTrans" cxnId="{31B3246C-9C3C-42F2-9D6D-692C0A480564}">
      <dgm:prSet/>
      <dgm:spPr/>
      <dgm:t>
        <a:bodyPr/>
        <a:lstStyle/>
        <a:p>
          <a:endParaRPr lang="ru-RU"/>
        </a:p>
      </dgm:t>
    </dgm:pt>
    <dgm:pt modelId="{E193B62B-DB19-4BDE-A9F3-40E1D488D3DA}" type="sibTrans" cxnId="{31B3246C-9C3C-42F2-9D6D-692C0A480564}">
      <dgm:prSet/>
      <dgm:spPr/>
      <dgm:t>
        <a:bodyPr/>
        <a:lstStyle/>
        <a:p>
          <a:endParaRPr lang="ru-RU"/>
        </a:p>
      </dgm:t>
    </dgm:pt>
    <dgm:pt modelId="{A23D8E7B-18B4-4391-8AEA-3E874CB22BC8}">
      <dgm:prSet phldrT="[Текст]" custT="1"/>
      <dgm:spPr/>
      <dgm:t>
        <a:bodyPr/>
        <a:lstStyle/>
        <a:p>
          <a:r>
            <a:rPr lang="ru-RU" sz="2000" dirty="0"/>
            <a:t>Оформить собранную информацию, создать презентацию об учителе для </a:t>
          </a:r>
        </a:p>
        <a:p>
          <a:r>
            <a:rPr lang="ru-RU" sz="2000" dirty="0"/>
            <a:t>школьного музея</a:t>
          </a:r>
          <a:r>
            <a:rPr lang="ru-RU" sz="1800" dirty="0"/>
            <a:t>.</a:t>
          </a:r>
          <a:endParaRPr lang="ru-RU" b="1" dirty="0">
            <a:latin typeface="Arial" pitchFamily="34" charset="0"/>
            <a:cs typeface="Arial" pitchFamily="34" charset="0"/>
          </a:endParaRPr>
        </a:p>
      </dgm:t>
    </dgm:pt>
    <dgm:pt modelId="{347DB045-2180-4957-BA14-7CF3FB2658BC}" type="parTrans" cxnId="{95D54293-703B-4EE4-9560-77AA8C1BED6A}">
      <dgm:prSet/>
      <dgm:spPr/>
      <dgm:t>
        <a:bodyPr/>
        <a:lstStyle/>
        <a:p>
          <a:endParaRPr lang="ru-RU"/>
        </a:p>
      </dgm:t>
    </dgm:pt>
    <dgm:pt modelId="{7421A03C-C19E-4B90-81A9-B416ADCA42B8}" type="sibTrans" cxnId="{95D54293-703B-4EE4-9560-77AA8C1BED6A}">
      <dgm:prSet/>
      <dgm:spPr/>
      <dgm:t>
        <a:bodyPr/>
        <a:lstStyle/>
        <a:p>
          <a:endParaRPr lang="ru-RU"/>
        </a:p>
      </dgm:t>
    </dgm:pt>
    <dgm:pt modelId="{AEA6598F-7DEB-41F3-A7C1-1664CDA1099A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/>
            <a:t>Изучить  и  систематизировать  документы  и  фотографии  личного  и </a:t>
          </a:r>
        </a:p>
        <a:p>
          <a:pPr marL="0" lvl="0" indent="0" defTabSz="914400">
            <a:lnSpc>
              <a:spcPct val="100000"/>
            </a:lnSpc>
            <a:spcBef>
              <a:spcPts val="0"/>
            </a:spcBef>
            <a:spcAft>
              <a:spcPts val="0"/>
            </a:spcAft>
            <a:buNone/>
          </a:pPr>
          <a:r>
            <a:rPr lang="ru-RU" sz="2000" dirty="0"/>
            <a:t>школьного музейного</a:t>
          </a:r>
        </a:p>
        <a:p>
          <a:pPr marL="0" lvl="0" indent="0" defTabSz="914400">
            <a:lnSpc>
              <a:spcPct val="100000"/>
            </a:lnSpc>
            <a:spcBef>
              <a:spcPts val="0"/>
            </a:spcBef>
            <a:spcAft>
              <a:spcPts val="0"/>
            </a:spcAft>
            <a:buNone/>
          </a:pPr>
          <a:r>
            <a:rPr lang="ru-RU" sz="2000" dirty="0"/>
            <a:t>архивов</a:t>
          </a:r>
          <a:r>
            <a:rPr lang="ru-RU" sz="1800" dirty="0"/>
            <a:t> </a:t>
          </a:r>
          <a:endParaRPr lang="ru-RU" dirty="0"/>
        </a:p>
      </dgm:t>
    </dgm:pt>
    <dgm:pt modelId="{7E085577-00AC-40F4-9CB6-B942D13EF175}" type="parTrans" cxnId="{3D6967CE-6482-49CD-85A1-564D895F257C}">
      <dgm:prSet/>
      <dgm:spPr/>
      <dgm:t>
        <a:bodyPr/>
        <a:lstStyle/>
        <a:p>
          <a:endParaRPr lang="ru-RU"/>
        </a:p>
      </dgm:t>
    </dgm:pt>
    <dgm:pt modelId="{ACC95E7B-AED8-4F6E-92D0-4F5351CE67BD}" type="sibTrans" cxnId="{3D6967CE-6482-49CD-85A1-564D895F257C}">
      <dgm:prSet/>
      <dgm:spPr/>
      <dgm:t>
        <a:bodyPr/>
        <a:lstStyle/>
        <a:p>
          <a:endParaRPr lang="ru-RU"/>
        </a:p>
      </dgm:t>
    </dgm:pt>
    <dgm:pt modelId="{60F143AD-33F9-4253-83E3-8366B7A50129}">
      <dgm:prSet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/>
            <a:t>Собрать  информацию  о  жизни  и  педагогической  деятельности </a:t>
          </a:r>
        </a:p>
        <a:p>
          <a:pPr marL="0" lvl="0" indent="0" defTabSz="914400">
            <a:lnSpc>
              <a:spcPct val="100000"/>
            </a:lnSpc>
            <a:spcBef>
              <a:spcPts val="0"/>
            </a:spcBef>
            <a:spcAft>
              <a:spcPts val="0"/>
            </a:spcAft>
            <a:buNone/>
          </a:pPr>
          <a:r>
            <a:rPr lang="ru-RU" sz="2000" dirty="0"/>
            <a:t>Силкиной Евгении Ивановны </a:t>
          </a:r>
        </a:p>
      </dgm:t>
    </dgm:pt>
    <dgm:pt modelId="{1DEC3B59-66A2-40E5-9A9D-9C024082C869}" type="parTrans" cxnId="{6E422A34-F5D1-4C3A-A2AC-5D3D95AC4C7D}">
      <dgm:prSet/>
      <dgm:spPr/>
      <dgm:t>
        <a:bodyPr/>
        <a:lstStyle/>
        <a:p>
          <a:endParaRPr lang="ru-RU"/>
        </a:p>
      </dgm:t>
    </dgm:pt>
    <dgm:pt modelId="{578665CE-C314-4796-9C71-8850E79EAABB}" type="sibTrans" cxnId="{6E422A34-F5D1-4C3A-A2AC-5D3D95AC4C7D}">
      <dgm:prSet/>
      <dgm:spPr/>
      <dgm:t>
        <a:bodyPr/>
        <a:lstStyle/>
        <a:p>
          <a:endParaRPr lang="ru-RU"/>
        </a:p>
      </dgm:t>
    </dgm:pt>
    <dgm:pt modelId="{1AC49FB1-F890-4C9D-8AFA-2775FEFF7924}" type="pres">
      <dgm:prSet presAssocID="{82B0976E-9924-473B-B67B-39DC54B7C42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D81063B-6377-4729-898A-F33446F57434}" type="pres">
      <dgm:prSet presAssocID="{D36185CA-7741-4A5A-BD63-79786FEEC8E8}" presName="hierRoot1" presStyleCnt="0"/>
      <dgm:spPr/>
    </dgm:pt>
    <dgm:pt modelId="{5E98954B-846B-49AF-8D1B-5B578216C21E}" type="pres">
      <dgm:prSet presAssocID="{D36185CA-7741-4A5A-BD63-79786FEEC8E8}" presName="composite" presStyleCnt="0"/>
      <dgm:spPr/>
    </dgm:pt>
    <dgm:pt modelId="{E981C727-4171-4F16-A256-F8D8141E478A}" type="pres">
      <dgm:prSet presAssocID="{D36185CA-7741-4A5A-BD63-79786FEEC8E8}" presName="background" presStyleLbl="node0" presStyleIdx="0" presStyleCnt="1"/>
      <dgm:spPr/>
    </dgm:pt>
    <dgm:pt modelId="{EC9AD7AA-28B0-4504-8318-83B2D27D50B8}" type="pres">
      <dgm:prSet presAssocID="{D36185CA-7741-4A5A-BD63-79786FEEC8E8}" presName="text" presStyleLbl="fgAcc0" presStyleIdx="0" presStyleCnt="1" custScaleX="284904" custScaleY="89191" custLinFactY="-55550" custLinFactNeighborX="-3325" custLinFactNeighborY="-100000">
        <dgm:presLayoutVars>
          <dgm:chPref val="3"/>
        </dgm:presLayoutVars>
      </dgm:prSet>
      <dgm:spPr/>
    </dgm:pt>
    <dgm:pt modelId="{0E6B94C2-05AF-44ED-A9A3-A3BE82C2A171}" type="pres">
      <dgm:prSet presAssocID="{D36185CA-7741-4A5A-BD63-79786FEEC8E8}" presName="hierChild2" presStyleCnt="0"/>
      <dgm:spPr/>
    </dgm:pt>
    <dgm:pt modelId="{51333214-DA3C-408F-BAF7-B2A8DCADB367}" type="pres">
      <dgm:prSet presAssocID="{347DB045-2180-4957-BA14-7CF3FB2658BC}" presName="Name10" presStyleLbl="parChTrans1D2" presStyleIdx="0" presStyleCnt="3"/>
      <dgm:spPr/>
    </dgm:pt>
    <dgm:pt modelId="{0E71296B-1684-404D-8AB5-E7BDE338A379}" type="pres">
      <dgm:prSet presAssocID="{A23D8E7B-18B4-4391-8AEA-3E874CB22BC8}" presName="hierRoot2" presStyleCnt="0"/>
      <dgm:spPr/>
    </dgm:pt>
    <dgm:pt modelId="{92962748-1AD0-4B19-BE52-CAB0F1922E15}" type="pres">
      <dgm:prSet presAssocID="{A23D8E7B-18B4-4391-8AEA-3E874CB22BC8}" presName="composite2" presStyleCnt="0"/>
      <dgm:spPr/>
    </dgm:pt>
    <dgm:pt modelId="{B2EE60F2-677C-43D3-A215-E95FD0075605}" type="pres">
      <dgm:prSet presAssocID="{A23D8E7B-18B4-4391-8AEA-3E874CB22BC8}" presName="background2" presStyleLbl="node2" presStyleIdx="0" presStyleCnt="3"/>
      <dgm:spPr/>
    </dgm:pt>
    <dgm:pt modelId="{547F8E06-43F1-4902-B89E-FC605DFB26D1}" type="pres">
      <dgm:prSet presAssocID="{A23D8E7B-18B4-4391-8AEA-3E874CB22BC8}" presName="text2" presStyleLbl="fgAcc2" presStyleIdx="0" presStyleCnt="3" custScaleX="195527" custScaleY="321044" custLinFactX="200000" custLinFactNeighborX="250514" custLinFactNeighborY="-91369">
        <dgm:presLayoutVars>
          <dgm:chPref val="3"/>
        </dgm:presLayoutVars>
      </dgm:prSet>
      <dgm:spPr/>
    </dgm:pt>
    <dgm:pt modelId="{B15EA220-0177-46E6-A6ED-8472D00D1B5A}" type="pres">
      <dgm:prSet presAssocID="{A23D8E7B-18B4-4391-8AEA-3E874CB22BC8}" presName="hierChild3" presStyleCnt="0"/>
      <dgm:spPr/>
    </dgm:pt>
    <dgm:pt modelId="{B6E2AABA-8229-4F12-A388-DA69B718A953}" type="pres">
      <dgm:prSet presAssocID="{7E085577-00AC-40F4-9CB6-B942D13EF175}" presName="Name10" presStyleLbl="parChTrans1D2" presStyleIdx="1" presStyleCnt="3"/>
      <dgm:spPr/>
    </dgm:pt>
    <dgm:pt modelId="{82B4AC0C-CD6C-47B5-A4D5-0D2A824794CD}" type="pres">
      <dgm:prSet presAssocID="{AEA6598F-7DEB-41F3-A7C1-1664CDA1099A}" presName="hierRoot2" presStyleCnt="0"/>
      <dgm:spPr/>
    </dgm:pt>
    <dgm:pt modelId="{D0C7934C-3DEA-48AD-9517-84BBDA9564F8}" type="pres">
      <dgm:prSet presAssocID="{AEA6598F-7DEB-41F3-A7C1-1664CDA1099A}" presName="composite2" presStyleCnt="0"/>
      <dgm:spPr/>
    </dgm:pt>
    <dgm:pt modelId="{4A9D60A8-E735-417D-941E-2239E57C161C}" type="pres">
      <dgm:prSet presAssocID="{AEA6598F-7DEB-41F3-A7C1-1664CDA1099A}" presName="background2" presStyleLbl="node2" presStyleIdx="1" presStyleCnt="3"/>
      <dgm:spPr/>
    </dgm:pt>
    <dgm:pt modelId="{6EAD6F25-4870-415E-BB75-7EC5EAFD0253}" type="pres">
      <dgm:prSet presAssocID="{AEA6598F-7DEB-41F3-A7C1-1664CDA1099A}" presName="text2" presStyleLbl="fgAcc2" presStyleIdx="1" presStyleCnt="3" custScaleX="212953" custScaleY="341243" custLinFactNeighborX="1811" custLinFactNeighborY="-48071">
        <dgm:presLayoutVars>
          <dgm:chPref val="3"/>
        </dgm:presLayoutVars>
      </dgm:prSet>
      <dgm:spPr/>
    </dgm:pt>
    <dgm:pt modelId="{F2431761-D984-46FC-8682-14B272F94372}" type="pres">
      <dgm:prSet presAssocID="{AEA6598F-7DEB-41F3-A7C1-1664CDA1099A}" presName="hierChild3" presStyleCnt="0"/>
      <dgm:spPr/>
    </dgm:pt>
    <dgm:pt modelId="{E2434498-869C-4A4D-80FF-8B07207BD2B1}" type="pres">
      <dgm:prSet presAssocID="{1DEC3B59-66A2-40E5-9A9D-9C024082C869}" presName="Name10" presStyleLbl="parChTrans1D2" presStyleIdx="2" presStyleCnt="3"/>
      <dgm:spPr/>
    </dgm:pt>
    <dgm:pt modelId="{60882638-3F05-46B6-BF42-8B244EFCA240}" type="pres">
      <dgm:prSet presAssocID="{60F143AD-33F9-4253-83E3-8366B7A50129}" presName="hierRoot2" presStyleCnt="0"/>
      <dgm:spPr/>
    </dgm:pt>
    <dgm:pt modelId="{42C519E5-037D-4345-89FC-31ED701D68AA}" type="pres">
      <dgm:prSet presAssocID="{60F143AD-33F9-4253-83E3-8366B7A50129}" presName="composite2" presStyleCnt="0"/>
      <dgm:spPr/>
    </dgm:pt>
    <dgm:pt modelId="{97CD0C81-48C6-461E-99AD-D46426E89B7D}" type="pres">
      <dgm:prSet presAssocID="{60F143AD-33F9-4253-83E3-8366B7A50129}" presName="background2" presStyleLbl="node2" presStyleIdx="2" presStyleCnt="3"/>
      <dgm:spPr/>
    </dgm:pt>
    <dgm:pt modelId="{01F74B6B-0CFA-4B63-A92E-1CF968B9C867}" type="pres">
      <dgm:prSet presAssocID="{60F143AD-33F9-4253-83E3-8366B7A50129}" presName="text2" presStyleLbl="fgAcc2" presStyleIdx="2" presStyleCnt="3" custScaleX="200767" custScaleY="314530" custLinFactX="-200000" custLinFactNeighborX="-247821" custLinFactNeighborY="-91369">
        <dgm:presLayoutVars>
          <dgm:chPref val="3"/>
        </dgm:presLayoutVars>
      </dgm:prSet>
      <dgm:spPr/>
    </dgm:pt>
    <dgm:pt modelId="{9D65A9F7-3E3E-4325-A2EA-7DEE309F0B2C}" type="pres">
      <dgm:prSet presAssocID="{60F143AD-33F9-4253-83E3-8366B7A50129}" presName="hierChild3" presStyleCnt="0"/>
      <dgm:spPr/>
    </dgm:pt>
  </dgm:ptLst>
  <dgm:cxnLst>
    <dgm:cxn modelId="{E287FF0E-A4B6-4E65-98B1-4904C0379C6D}" type="presOf" srcId="{A23D8E7B-18B4-4391-8AEA-3E874CB22BC8}" destId="{547F8E06-43F1-4902-B89E-FC605DFB26D1}" srcOrd="0" destOrd="0" presId="urn:microsoft.com/office/officeart/2005/8/layout/hierarchy1"/>
    <dgm:cxn modelId="{BB38CB16-FE02-4D0B-8662-130E0BF91956}" type="presOf" srcId="{D36185CA-7741-4A5A-BD63-79786FEEC8E8}" destId="{EC9AD7AA-28B0-4504-8318-83B2D27D50B8}" srcOrd="0" destOrd="0" presId="urn:microsoft.com/office/officeart/2005/8/layout/hierarchy1"/>
    <dgm:cxn modelId="{6E422A34-F5D1-4C3A-A2AC-5D3D95AC4C7D}" srcId="{D36185CA-7741-4A5A-BD63-79786FEEC8E8}" destId="{60F143AD-33F9-4253-83E3-8366B7A50129}" srcOrd="2" destOrd="0" parTransId="{1DEC3B59-66A2-40E5-9A9D-9C024082C869}" sibTransId="{578665CE-C314-4796-9C71-8850E79EAABB}"/>
    <dgm:cxn modelId="{08D47863-EFBB-459B-B6EF-7D1D1D933510}" type="presOf" srcId="{82B0976E-9924-473B-B67B-39DC54B7C42E}" destId="{1AC49FB1-F890-4C9D-8AFA-2775FEFF7924}" srcOrd="0" destOrd="0" presId="urn:microsoft.com/office/officeart/2005/8/layout/hierarchy1"/>
    <dgm:cxn modelId="{DC33F546-62C9-4423-9E72-243F19ADDC0A}" type="presOf" srcId="{7E085577-00AC-40F4-9CB6-B942D13EF175}" destId="{B6E2AABA-8229-4F12-A388-DA69B718A953}" srcOrd="0" destOrd="0" presId="urn:microsoft.com/office/officeart/2005/8/layout/hierarchy1"/>
    <dgm:cxn modelId="{31B3246C-9C3C-42F2-9D6D-692C0A480564}" srcId="{82B0976E-9924-473B-B67B-39DC54B7C42E}" destId="{D36185CA-7741-4A5A-BD63-79786FEEC8E8}" srcOrd="0" destOrd="0" parTransId="{6FDD6AB8-06DE-4DEA-A1D5-CE0845DD0D4C}" sibTransId="{E193B62B-DB19-4BDE-A9F3-40E1D488D3DA}"/>
    <dgm:cxn modelId="{4CDCB84D-7AB8-4986-B12F-C72E61B7B87D}" type="presOf" srcId="{347DB045-2180-4957-BA14-7CF3FB2658BC}" destId="{51333214-DA3C-408F-BAF7-B2A8DCADB367}" srcOrd="0" destOrd="0" presId="urn:microsoft.com/office/officeart/2005/8/layout/hierarchy1"/>
    <dgm:cxn modelId="{CAEB6687-A6D6-443A-A422-373E688F5171}" type="presOf" srcId="{60F143AD-33F9-4253-83E3-8366B7A50129}" destId="{01F74B6B-0CFA-4B63-A92E-1CF968B9C867}" srcOrd="0" destOrd="0" presId="urn:microsoft.com/office/officeart/2005/8/layout/hierarchy1"/>
    <dgm:cxn modelId="{95D54293-703B-4EE4-9560-77AA8C1BED6A}" srcId="{D36185CA-7741-4A5A-BD63-79786FEEC8E8}" destId="{A23D8E7B-18B4-4391-8AEA-3E874CB22BC8}" srcOrd="0" destOrd="0" parTransId="{347DB045-2180-4957-BA14-7CF3FB2658BC}" sibTransId="{7421A03C-C19E-4B90-81A9-B416ADCA42B8}"/>
    <dgm:cxn modelId="{62CDC9BF-F2C9-4A06-AC2E-58ED522313B2}" type="presOf" srcId="{1DEC3B59-66A2-40E5-9A9D-9C024082C869}" destId="{E2434498-869C-4A4D-80FF-8B07207BD2B1}" srcOrd="0" destOrd="0" presId="urn:microsoft.com/office/officeart/2005/8/layout/hierarchy1"/>
    <dgm:cxn modelId="{3D6967CE-6482-49CD-85A1-564D895F257C}" srcId="{D36185CA-7741-4A5A-BD63-79786FEEC8E8}" destId="{AEA6598F-7DEB-41F3-A7C1-1664CDA1099A}" srcOrd="1" destOrd="0" parTransId="{7E085577-00AC-40F4-9CB6-B942D13EF175}" sibTransId="{ACC95E7B-AED8-4F6E-92D0-4F5351CE67BD}"/>
    <dgm:cxn modelId="{3F370EF0-EF8F-4440-A034-9639546E27E7}" type="presOf" srcId="{AEA6598F-7DEB-41F3-A7C1-1664CDA1099A}" destId="{6EAD6F25-4870-415E-BB75-7EC5EAFD0253}" srcOrd="0" destOrd="0" presId="urn:microsoft.com/office/officeart/2005/8/layout/hierarchy1"/>
    <dgm:cxn modelId="{7DDD1BB8-3AB2-4002-ABE9-BE66F714B702}" type="presParOf" srcId="{1AC49FB1-F890-4C9D-8AFA-2775FEFF7924}" destId="{3D81063B-6377-4729-898A-F33446F57434}" srcOrd="0" destOrd="0" presId="urn:microsoft.com/office/officeart/2005/8/layout/hierarchy1"/>
    <dgm:cxn modelId="{4F8CC2F0-AA5B-4F26-AC4A-BF641B9A60CA}" type="presParOf" srcId="{3D81063B-6377-4729-898A-F33446F57434}" destId="{5E98954B-846B-49AF-8D1B-5B578216C21E}" srcOrd="0" destOrd="0" presId="urn:microsoft.com/office/officeart/2005/8/layout/hierarchy1"/>
    <dgm:cxn modelId="{78CB7AB4-EFA4-4238-95A4-CCA702A6A52A}" type="presParOf" srcId="{5E98954B-846B-49AF-8D1B-5B578216C21E}" destId="{E981C727-4171-4F16-A256-F8D8141E478A}" srcOrd="0" destOrd="0" presId="urn:microsoft.com/office/officeart/2005/8/layout/hierarchy1"/>
    <dgm:cxn modelId="{2D39C1EB-B16F-40C8-BF6B-7319878D2CB7}" type="presParOf" srcId="{5E98954B-846B-49AF-8D1B-5B578216C21E}" destId="{EC9AD7AA-28B0-4504-8318-83B2D27D50B8}" srcOrd="1" destOrd="0" presId="urn:microsoft.com/office/officeart/2005/8/layout/hierarchy1"/>
    <dgm:cxn modelId="{FE7AD9D6-01E5-4993-AC90-7D8584856623}" type="presParOf" srcId="{3D81063B-6377-4729-898A-F33446F57434}" destId="{0E6B94C2-05AF-44ED-A9A3-A3BE82C2A171}" srcOrd="1" destOrd="0" presId="urn:microsoft.com/office/officeart/2005/8/layout/hierarchy1"/>
    <dgm:cxn modelId="{BC8FDCD0-D264-4CCB-8048-3C4CD5B6DC87}" type="presParOf" srcId="{0E6B94C2-05AF-44ED-A9A3-A3BE82C2A171}" destId="{51333214-DA3C-408F-BAF7-B2A8DCADB367}" srcOrd="0" destOrd="0" presId="urn:microsoft.com/office/officeart/2005/8/layout/hierarchy1"/>
    <dgm:cxn modelId="{ABF398C5-99BE-4322-A28E-8F794F6CEE2D}" type="presParOf" srcId="{0E6B94C2-05AF-44ED-A9A3-A3BE82C2A171}" destId="{0E71296B-1684-404D-8AB5-E7BDE338A379}" srcOrd="1" destOrd="0" presId="urn:microsoft.com/office/officeart/2005/8/layout/hierarchy1"/>
    <dgm:cxn modelId="{C822AAA6-02C5-4695-8C1D-2EFBE4E26BD5}" type="presParOf" srcId="{0E71296B-1684-404D-8AB5-E7BDE338A379}" destId="{92962748-1AD0-4B19-BE52-CAB0F1922E15}" srcOrd="0" destOrd="0" presId="urn:microsoft.com/office/officeart/2005/8/layout/hierarchy1"/>
    <dgm:cxn modelId="{B7EEED07-6802-4AF4-8074-3680FB339BFC}" type="presParOf" srcId="{92962748-1AD0-4B19-BE52-CAB0F1922E15}" destId="{B2EE60F2-677C-43D3-A215-E95FD0075605}" srcOrd="0" destOrd="0" presId="urn:microsoft.com/office/officeart/2005/8/layout/hierarchy1"/>
    <dgm:cxn modelId="{694F5C96-E435-4AFA-AA02-2DF20552E1A3}" type="presParOf" srcId="{92962748-1AD0-4B19-BE52-CAB0F1922E15}" destId="{547F8E06-43F1-4902-B89E-FC605DFB26D1}" srcOrd="1" destOrd="0" presId="urn:microsoft.com/office/officeart/2005/8/layout/hierarchy1"/>
    <dgm:cxn modelId="{729CB8BE-7E8C-4B2C-9845-07520F805A7C}" type="presParOf" srcId="{0E71296B-1684-404D-8AB5-E7BDE338A379}" destId="{B15EA220-0177-46E6-A6ED-8472D00D1B5A}" srcOrd="1" destOrd="0" presId="urn:microsoft.com/office/officeart/2005/8/layout/hierarchy1"/>
    <dgm:cxn modelId="{CBB02281-525C-4DCB-B257-29412C2D52B5}" type="presParOf" srcId="{0E6B94C2-05AF-44ED-A9A3-A3BE82C2A171}" destId="{B6E2AABA-8229-4F12-A388-DA69B718A953}" srcOrd="2" destOrd="0" presId="urn:microsoft.com/office/officeart/2005/8/layout/hierarchy1"/>
    <dgm:cxn modelId="{37D4E2BA-D0EE-4368-B4EC-51BEAA7FBC18}" type="presParOf" srcId="{0E6B94C2-05AF-44ED-A9A3-A3BE82C2A171}" destId="{82B4AC0C-CD6C-47B5-A4D5-0D2A824794CD}" srcOrd="3" destOrd="0" presId="urn:microsoft.com/office/officeart/2005/8/layout/hierarchy1"/>
    <dgm:cxn modelId="{819A0464-0958-406C-BB46-ED9C0E63289F}" type="presParOf" srcId="{82B4AC0C-CD6C-47B5-A4D5-0D2A824794CD}" destId="{D0C7934C-3DEA-48AD-9517-84BBDA9564F8}" srcOrd="0" destOrd="0" presId="urn:microsoft.com/office/officeart/2005/8/layout/hierarchy1"/>
    <dgm:cxn modelId="{F8AC29FC-F53E-4B88-A61C-84CB5D7FACF6}" type="presParOf" srcId="{D0C7934C-3DEA-48AD-9517-84BBDA9564F8}" destId="{4A9D60A8-E735-417D-941E-2239E57C161C}" srcOrd="0" destOrd="0" presId="urn:microsoft.com/office/officeart/2005/8/layout/hierarchy1"/>
    <dgm:cxn modelId="{83EFE76A-2662-4F5C-A0E1-BF6781674041}" type="presParOf" srcId="{D0C7934C-3DEA-48AD-9517-84BBDA9564F8}" destId="{6EAD6F25-4870-415E-BB75-7EC5EAFD0253}" srcOrd="1" destOrd="0" presId="urn:microsoft.com/office/officeart/2005/8/layout/hierarchy1"/>
    <dgm:cxn modelId="{3BDB2419-D9E9-4698-A531-D113AF1BAEFC}" type="presParOf" srcId="{82B4AC0C-CD6C-47B5-A4D5-0D2A824794CD}" destId="{F2431761-D984-46FC-8682-14B272F94372}" srcOrd="1" destOrd="0" presId="urn:microsoft.com/office/officeart/2005/8/layout/hierarchy1"/>
    <dgm:cxn modelId="{0AE7E17F-C649-454E-A893-2335938EC56E}" type="presParOf" srcId="{0E6B94C2-05AF-44ED-A9A3-A3BE82C2A171}" destId="{E2434498-869C-4A4D-80FF-8B07207BD2B1}" srcOrd="4" destOrd="0" presId="urn:microsoft.com/office/officeart/2005/8/layout/hierarchy1"/>
    <dgm:cxn modelId="{CAE18BFD-8B93-4678-8C5A-F4866322F755}" type="presParOf" srcId="{0E6B94C2-05AF-44ED-A9A3-A3BE82C2A171}" destId="{60882638-3F05-46B6-BF42-8B244EFCA240}" srcOrd="5" destOrd="0" presId="urn:microsoft.com/office/officeart/2005/8/layout/hierarchy1"/>
    <dgm:cxn modelId="{7069FF47-03B0-41EE-93E1-07641D84BA71}" type="presParOf" srcId="{60882638-3F05-46B6-BF42-8B244EFCA240}" destId="{42C519E5-037D-4345-89FC-31ED701D68AA}" srcOrd="0" destOrd="0" presId="urn:microsoft.com/office/officeart/2005/8/layout/hierarchy1"/>
    <dgm:cxn modelId="{88B11549-7600-4DFF-8170-95C4EF189B90}" type="presParOf" srcId="{42C519E5-037D-4345-89FC-31ED701D68AA}" destId="{97CD0C81-48C6-461E-99AD-D46426E89B7D}" srcOrd="0" destOrd="0" presId="urn:microsoft.com/office/officeart/2005/8/layout/hierarchy1"/>
    <dgm:cxn modelId="{82978E1F-60DA-47A7-BA98-46B4F77BD8E7}" type="presParOf" srcId="{42C519E5-037D-4345-89FC-31ED701D68AA}" destId="{01F74B6B-0CFA-4B63-A92E-1CF968B9C867}" srcOrd="1" destOrd="0" presId="urn:microsoft.com/office/officeart/2005/8/layout/hierarchy1"/>
    <dgm:cxn modelId="{51BD4EBB-CE32-4449-A899-3730935920F4}" type="presParOf" srcId="{60882638-3F05-46B6-BF42-8B244EFCA240}" destId="{9D65A9F7-3E3E-4325-A2EA-7DEE309F0B2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434498-869C-4A4D-80FF-8B07207BD2B1}">
      <dsp:nvSpPr>
        <dsp:cNvPr id="0" name=""/>
        <dsp:cNvSpPr/>
      </dsp:nvSpPr>
      <dsp:spPr>
        <a:xfrm>
          <a:off x="1385045" y="603426"/>
          <a:ext cx="2855147" cy="698509"/>
        </a:xfrm>
        <a:custGeom>
          <a:avLst/>
          <a:gdLst/>
          <a:ahLst/>
          <a:cxnLst/>
          <a:rect l="0" t="0" r="0" b="0"/>
          <a:pathLst>
            <a:path>
              <a:moveTo>
                <a:pt x="2855147" y="0"/>
              </a:moveTo>
              <a:lnTo>
                <a:pt x="2855147" y="577198"/>
              </a:lnTo>
              <a:lnTo>
                <a:pt x="0" y="577198"/>
              </a:lnTo>
              <a:lnTo>
                <a:pt x="0" y="698509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E2AABA-8229-4F12-A388-DA69B718A953}">
      <dsp:nvSpPr>
        <dsp:cNvPr id="0" name=""/>
        <dsp:cNvSpPr/>
      </dsp:nvSpPr>
      <dsp:spPr>
        <a:xfrm>
          <a:off x="4194473" y="603426"/>
          <a:ext cx="91440" cy="105854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37235"/>
              </a:lnTo>
              <a:lnTo>
                <a:pt x="78666" y="937235"/>
              </a:lnTo>
              <a:lnTo>
                <a:pt x="78666" y="1058545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333214-DA3C-408F-BAF7-B2A8DCADB367}">
      <dsp:nvSpPr>
        <dsp:cNvPr id="0" name=""/>
        <dsp:cNvSpPr/>
      </dsp:nvSpPr>
      <dsp:spPr>
        <a:xfrm>
          <a:off x="4240193" y="603426"/>
          <a:ext cx="2943185" cy="6985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7198"/>
              </a:lnTo>
              <a:lnTo>
                <a:pt x="2943185" y="577198"/>
              </a:lnTo>
              <a:lnTo>
                <a:pt x="2943185" y="698509"/>
              </a:lnTo>
            </a:path>
          </a:pathLst>
        </a:custGeom>
        <a:noFill/>
        <a:ln w="11429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81C727-4171-4F16-A256-F8D8141E478A}">
      <dsp:nvSpPr>
        <dsp:cNvPr id="0" name=""/>
        <dsp:cNvSpPr/>
      </dsp:nvSpPr>
      <dsp:spPr>
        <a:xfrm>
          <a:off x="2374787" y="-138224"/>
          <a:ext cx="3730811" cy="741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9AD7AA-28B0-4504-8318-83B2D27D50B8}">
      <dsp:nvSpPr>
        <dsp:cNvPr id="0" name=""/>
        <dsp:cNvSpPr/>
      </dsp:nvSpPr>
      <dsp:spPr>
        <a:xfrm>
          <a:off x="2520287" y="0"/>
          <a:ext cx="3730811" cy="7416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solidFill>
                <a:srgbClr val="C00000"/>
              </a:solidFill>
              <a:latin typeface="+mn-lt"/>
              <a:cs typeface="Arial" pitchFamily="34" charset="0"/>
            </a:rPr>
            <a:t>Задачи</a:t>
          </a:r>
        </a:p>
      </dsp:txBody>
      <dsp:txXfrm>
        <a:off x="2542009" y="21722"/>
        <a:ext cx="3687367" cy="698206"/>
      </dsp:txXfrm>
    </dsp:sp>
    <dsp:sp modelId="{B2EE60F2-677C-43D3-A215-E95FD0075605}">
      <dsp:nvSpPr>
        <dsp:cNvPr id="0" name=""/>
        <dsp:cNvSpPr/>
      </dsp:nvSpPr>
      <dsp:spPr>
        <a:xfrm>
          <a:off x="5903167" y="1301935"/>
          <a:ext cx="2560421" cy="26695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7F8E06-43F1-4902-B89E-FC605DFB26D1}">
      <dsp:nvSpPr>
        <dsp:cNvPr id="0" name=""/>
        <dsp:cNvSpPr/>
      </dsp:nvSpPr>
      <dsp:spPr>
        <a:xfrm>
          <a:off x="6048667" y="1440160"/>
          <a:ext cx="2560421" cy="26695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Оформить собранную информацию, создать презентацию об учителе для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школьного музея</a:t>
          </a:r>
          <a:r>
            <a:rPr lang="ru-RU" sz="1800" kern="1200" dirty="0"/>
            <a:t>.</a:t>
          </a:r>
          <a:endParaRPr lang="ru-RU" b="1" kern="1200" dirty="0">
            <a:latin typeface="Arial" pitchFamily="34" charset="0"/>
            <a:cs typeface="Arial" pitchFamily="34" charset="0"/>
          </a:endParaRPr>
        </a:p>
      </dsp:txBody>
      <dsp:txXfrm>
        <a:off x="6123659" y="1515152"/>
        <a:ext cx="2410437" cy="2519596"/>
      </dsp:txXfrm>
    </dsp:sp>
    <dsp:sp modelId="{4A9D60A8-E735-417D-941E-2239E57C161C}">
      <dsp:nvSpPr>
        <dsp:cNvPr id="0" name=""/>
        <dsp:cNvSpPr/>
      </dsp:nvSpPr>
      <dsp:spPr>
        <a:xfrm>
          <a:off x="2878832" y="1661971"/>
          <a:ext cx="2788614" cy="28375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AD6F25-4870-415E-BB75-7EC5EAFD0253}">
      <dsp:nvSpPr>
        <dsp:cNvPr id="0" name=""/>
        <dsp:cNvSpPr/>
      </dsp:nvSpPr>
      <dsp:spPr>
        <a:xfrm>
          <a:off x="3024332" y="1800196"/>
          <a:ext cx="2788614" cy="28375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kern="1200" dirty="0"/>
            <a:t>Изучить  и  систематизировать  документы  и  фотографии  личного  и </a:t>
          </a:r>
        </a:p>
        <a:p>
          <a:pPr marL="0" lvl="0" indent="0" algn="ctr" defTabSz="914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kern="1200" dirty="0"/>
            <a:t>школьного музейного</a:t>
          </a:r>
        </a:p>
        <a:p>
          <a:pPr marL="0" lvl="0" indent="0" algn="ctr" defTabSz="914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kern="1200" dirty="0"/>
            <a:t>архивов</a:t>
          </a:r>
          <a:r>
            <a:rPr lang="ru-RU" sz="1800" kern="1200" dirty="0"/>
            <a:t> </a:t>
          </a:r>
          <a:endParaRPr lang="ru-RU" kern="1200" dirty="0"/>
        </a:p>
      </dsp:txBody>
      <dsp:txXfrm>
        <a:off x="3106008" y="1881872"/>
        <a:ext cx="2625262" cy="2674189"/>
      </dsp:txXfrm>
    </dsp:sp>
    <dsp:sp modelId="{97CD0C81-48C6-461E-99AD-D46426E89B7D}">
      <dsp:nvSpPr>
        <dsp:cNvPr id="0" name=""/>
        <dsp:cNvSpPr/>
      </dsp:nvSpPr>
      <dsp:spPr>
        <a:xfrm>
          <a:off x="70525" y="1301935"/>
          <a:ext cx="2629039" cy="26154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F74B6B-0CFA-4B63-A92E-1CF968B9C867}">
      <dsp:nvSpPr>
        <dsp:cNvPr id="0" name=""/>
        <dsp:cNvSpPr/>
      </dsp:nvSpPr>
      <dsp:spPr>
        <a:xfrm>
          <a:off x="216025" y="1440160"/>
          <a:ext cx="2629039" cy="26154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kern="1200" dirty="0"/>
            <a:t>Собрать  информацию  о  жизни  и  педагогической  деятельности </a:t>
          </a:r>
        </a:p>
        <a:p>
          <a:pPr marL="0" lvl="0" indent="0" algn="ctr" defTabSz="914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kern="1200" dirty="0"/>
            <a:t>Силкиной Евгении Ивановны </a:t>
          </a:r>
        </a:p>
      </dsp:txBody>
      <dsp:txXfrm>
        <a:off x="292628" y="1516763"/>
        <a:ext cx="2475833" cy="24622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80BA2-B6E5-4C42-9EA8-36B20D42EBF9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7E98BA-8992-40DC-9328-DF2A08AC4A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13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BB5E520-E0DC-42A4-B4A5-CE64C71418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EBB5E520-E0DC-42A4-B4A5-CE64C71418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BB5E520-E0DC-42A4-B4A5-CE64C71418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C6347875-35BC-4A0A-B4AA-BCB637E853E5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E520-E0DC-42A4-B4A5-CE64C71418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EBB5E520-E0DC-42A4-B4A5-CE64C71418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EBB5E520-E0DC-42A4-B4A5-CE64C71418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BB5E520-E0DC-42A4-B4A5-CE64C71418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BB5E520-E0DC-42A4-B4A5-CE64C71418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EBB5E520-E0DC-42A4-B4A5-CE64C71418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6347875-35BC-4A0A-B4AA-BCB637E853E5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5E520-E0DC-42A4-B4A5-CE64C71418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EBB5E520-E0DC-42A4-B4A5-CE64C71418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47875-35BC-4A0A-B4AA-BCB637E853E5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C6347875-35BC-4A0A-B4AA-BCB637E853E5}" type="datetimeFigureOut">
              <a:rPr lang="ru-RU" smtClean="0"/>
              <a:pPr/>
              <a:t>03.09.2025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BB5E520-E0DC-42A4-B4A5-CE64C71418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detiwar.ru/" TargetMode="External"/><Relationship Id="rId2" Type="http://schemas.openxmlformats.org/officeDocument/2006/relationships/hyperlink" Target="http://www.otvoyna.ru/statya65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function.mil.ru/news_page/country/more.htm?id=10335986@cmsArtic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i="1" dirty="0"/>
            </a:br>
            <a:br>
              <a:rPr lang="ru-RU" dirty="0"/>
            </a:br>
            <a:r>
              <a:rPr lang="ru-RU" sz="3600" i="1" dirty="0"/>
              <a:t> </a:t>
            </a:r>
            <a:r>
              <a:rPr lang="ru-RU" sz="2000" b="1" i="1" dirty="0">
                <a:solidFill>
                  <a:schemeClr val="bg2">
                    <a:lumMod val="75000"/>
                  </a:schemeClr>
                </a:solidFill>
              </a:rPr>
              <a:t>Муниципальное бюджетное </a:t>
            </a:r>
            <a:r>
              <a:rPr lang="ru-RU" sz="2000" b="1" i="1" dirty="0"/>
              <a:t>общеобразовательное учреждение «Красногорская средняя общеобразовательная школа»</a:t>
            </a:r>
            <a:endParaRPr lang="ru-RU" sz="2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8542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/>
              <a:t>«Моя лучшая презентация»</a:t>
            </a:r>
            <a:endParaRPr lang="ru-RU" sz="3200" dirty="0"/>
          </a:p>
          <a:p>
            <a:pPr algn="ctr">
              <a:buNone/>
            </a:pPr>
            <a:r>
              <a:rPr lang="ru-RU" sz="4000" b="1" dirty="0">
                <a:solidFill>
                  <a:srgbClr val="C00000"/>
                </a:solidFill>
              </a:rPr>
              <a:t>«Путь учителя»</a:t>
            </a:r>
          </a:p>
          <a:p>
            <a:pPr algn="ctr">
              <a:buNone/>
            </a:pPr>
            <a:endParaRPr lang="ru-RU" sz="1600" b="1" dirty="0">
              <a:solidFill>
                <a:srgbClr val="C00000"/>
              </a:solidFill>
            </a:endParaRPr>
          </a:p>
          <a:p>
            <a:pPr algn="r">
              <a:buNone/>
            </a:pPr>
            <a:endParaRPr lang="ru-RU" sz="2000" dirty="0"/>
          </a:p>
          <a:p>
            <a:pPr algn="r">
              <a:buNone/>
            </a:pPr>
            <a:endParaRPr lang="ru-RU" sz="2000" dirty="0"/>
          </a:p>
          <a:p>
            <a:pPr algn="r">
              <a:buNone/>
            </a:pPr>
            <a:endParaRPr lang="ru-RU" sz="2000" dirty="0"/>
          </a:p>
          <a:p>
            <a:pPr algn="r">
              <a:buNone/>
            </a:pPr>
            <a:r>
              <a:rPr lang="ru-RU" sz="2000" dirty="0"/>
              <a:t>                                                                                  </a:t>
            </a:r>
          </a:p>
          <a:p>
            <a:pPr algn="ctr">
              <a:buNone/>
            </a:pPr>
            <a:r>
              <a:rPr lang="ru-RU" sz="2000" dirty="0"/>
              <a:t>                                                                      Злобина Татьяна Владимировна</a:t>
            </a:r>
          </a:p>
          <a:p>
            <a:pPr algn="ctr">
              <a:buNone/>
            </a:pPr>
            <a:r>
              <a:rPr lang="ru-RU" sz="2000" dirty="0"/>
              <a:t>                                                            Баурина Лариса Сергеевна</a:t>
            </a:r>
          </a:p>
          <a:p>
            <a:pPr algn="r">
              <a:buNone/>
            </a:pPr>
            <a:r>
              <a:rPr lang="ru-RU" sz="2000" dirty="0"/>
              <a:t>                                                                </a:t>
            </a:r>
          </a:p>
        </p:txBody>
      </p:sp>
      <p:pic>
        <p:nvPicPr>
          <p:cNvPr id="4" name="Picture 2" descr="C:\Users\user_2\Desktop\проект 75- лет Победы\фото Силкина Е.И\сканирование0012.jpg"/>
          <p:cNvPicPr>
            <a:picLocks noChangeAspect="1" noChangeArrowheads="1"/>
          </p:cNvPicPr>
          <p:nvPr/>
        </p:nvPicPr>
        <p:blipFill>
          <a:blip r:embed="rId2" cstate="print"/>
          <a:srcRect l="55739" t="14788" r="4086" b="5986"/>
          <a:stretch>
            <a:fillRect/>
          </a:stretch>
        </p:blipFill>
        <p:spPr bwMode="auto">
          <a:xfrm>
            <a:off x="344844" y="2582957"/>
            <a:ext cx="2117607" cy="2722624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8A8B2C8-1E38-437C-834A-5F6C85689203}"/>
              </a:ext>
            </a:extLst>
          </p:cNvPr>
          <p:cNvSpPr txBox="1"/>
          <p:nvPr/>
        </p:nvSpPr>
        <p:spPr>
          <a:xfrm>
            <a:off x="467544" y="5305581"/>
            <a:ext cx="26642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Силкина Евгения</a:t>
            </a:r>
          </a:p>
          <a:p>
            <a:r>
              <a:rPr lang="ru-RU" dirty="0"/>
              <a:t>         Ивановна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20" y="274638"/>
            <a:ext cx="4834880" cy="186847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 </a:t>
            </a:r>
            <a:br>
              <a:rPr lang="ru-RU" dirty="0"/>
            </a:br>
            <a:br>
              <a:rPr lang="ru-RU" dirty="0"/>
            </a:br>
            <a:br>
              <a:rPr lang="ru-RU" sz="4000" b="1" dirty="0">
                <a:solidFill>
                  <a:srgbClr val="FFC000"/>
                </a:solidFill>
                <a:effectLst/>
              </a:rPr>
            </a:b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07904" y="2060848"/>
            <a:ext cx="5184576" cy="1872208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400" dirty="0"/>
              <a:t>рассказать обучающимся об</a:t>
            </a:r>
          </a:p>
          <a:p>
            <a:pPr algn="just">
              <a:buNone/>
            </a:pPr>
            <a:r>
              <a:rPr lang="ru-RU" sz="2400" dirty="0"/>
              <a:t> учителе Красногорского района,</a:t>
            </a:r>
          </a:p>
          <a:p>
            <a:pPr algn="just">
              <a:buNone/>
            </a:pPr>
            <a:r>
              <a:rPr lang="ru-RU" sz="2400" dirty="0"/>
              <a:t> кто отдавал свои силы, опыт,</a:t>
            </a:r>
          </a:p>
          <a:p>
            <a:pPr algn="just">
              <a:buNone/>
            </a:pPr>
            <a:r>
              <a:rPr lang="ru-RU" sz="2400" dirty="0"/>
              <a:t> знания родине.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67544" y="1484784"/>
            <a:ext cx="8229600" cy="720080"/>
          </a:xfrm>
          <a:prstGeom prst="rect">
            <a:avLst/>
          </a:prstGeom>
        </p:spPr>
        <p:txBody>
          <a:bodyPr vert="horz" anchor="ctr">
            <a:normAutofit fontScale="25000" lnSpcReduction="2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100" b="1" i="0" u="none" strike="noStrike" kern="1200" cap="none" spc="0" normalizeH="0" baseline="0" noProof="0" dirty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 </a:t>
            </a:r>
            <a:br>
              <a:rPr kumimoji="0" lang="ru-RU" sz="4100" b="1" i="0" u="none" strike="noStrike" kern="1200" cap="none" spc="0" normalizeH="0" baseline="0" noProof="0" dirty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12800" b="1" i="0" u="none" strike="noStrike" kern="1200" cap="none" spc="0" normalizeH="0" baseline="0" noProof="0" dirty="0">
                <a:ln w="6350"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Цель:</a:t>
            </a:r>
            <a:br>
              <a:rPr kumimoji="0" lang="ru-RU" sz="14400" b="1" i="0" u="none" strike="noStrike" kern="1200" cap="none" spc="0" normalizeH="0" baseline="0" noProof="0" dirty="0">
                <a:ln w="6350"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ru-RU" sz="4100" b="1" i="0" u="none" strike="noStrike" kern="1200" cap="none" spc="0" normalizeH="0" baseline="0" noProof="0" dirty="0">
                <a:ln w="6350">
                  <a:noFill/>
                </a:ln>
                <a:solidFill>
                  <a:srgbClr val="FF0000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100" b="1" i="0" u="none" strike="noStrike" kern="1200" cap="none" spc="0" normalizeH="0" baseline="0" noProof="0" dirty="0">
              <a:ln w="6350">
                <a:noFill/>
              </a:ln>
              <a:solidFill>
                <a:srgbClr val="FF0000"/>
              </a:soli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58280" y="428604"/>
            <a:ext cx="3276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2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707904" y="3861048"/>
            <a:ext cx="23762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Гипотеза</a:t>
            </a:r>
            <a:r>
              <a:rPr lang="ru-RU" sz="2800" b="1" dirty="0">
                <a:solidFill>
                  <a:srgbClr val="C00000"/>
                </a:solidFill>
                <a:cs typeface="Times New Roman" pitchFamily="18" charset="0"/>
              </a:rPr>
              <a:t>: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4437112"/>
            <a:ext cx="8496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знакомство с жизнью и деятельностью замечательных педагогов –поможет молодому поколению понять роль учителя в становлении  личности  каждого  человека и в становлении и развитии просвещения в нашем регионе.</a:t>
            </a:r>
          </a:p>
        </p:txBody>
      </p:sp>
      <p:pic>
        <p:nvPicPr>
          <p:cNvPr id="12" name="Picture 2" descr="C:\Users\user\Desktop\logoti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3363711" cy="2376264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88640"/>
            <a:ext cx="8496944" cy="3360436"/>
          </a:xfrm>
          <a:ln>
            <a:noFill/>
          </a:ln>
        </p:spPr>
        <p:txBody>
          <a:bodyPr>
            <a:normAutofit/>
          </a:bodyPr>
          <a:lstStyle/>
          <a:p>
            <a:pPr lvl="0" algn="just">
              <a:buNone/>
            </a:pPr>
            <a:r>
              <a:rPr lang="ru-RU" sz="2600" b="1" dirty="0">
                <a:solidFill>
                  <a:srgbClr val="FFC000"/>
                </a:solidFill>
                <a:latin typeface="+mj-lt"/>
              </a:rPr>
              <a:t>     </a:t>
            </a:r>
            <a:endParaRPr lang="ru-RU" sz="2400" dirty="0"/>
          </a:p>
          <a:p>
            <a:pPr lvl="0" algn="just"/>
            <a:endParaRPr lang="ru-RU" sz="3100" dirty="0"/>
          </a:p>
          <a:p>
            <a:pPr lvl="0" algn="just"/>
            <a:endParaRPr lang="ru-RU" sz="3100" dirty="0"/>
          </a:p>
          <a:p>
            <a:pPr lvl="0" algn="just">
              <a:buNone/>
            </a:pPr>
            <a:endParaRPr lang="ru-RU" sz="3600" dirty="0"/>
          </a:p>
          <a:p>
            <a:pPr marL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3400" dirty="0">
              <a:latin typeface="+mj-lt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3400" dirty="0">
              <a:latin typeface="+mj-lt"/>
            </a:endParaRPr>
          </a:p>
          <a:p>
            <a:pPr lvl="0" algn="just"/>
            <a:endParaRPr lang="ru-RU" sz="3400" dirty="0">
              <a:latin typeface="+mj-lt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28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501090" y="142852"/>
            <a:ext cx="642910" cy="42862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89950790-9362-4BEF-8125-C445B057FBB7}" type="slidenum">
              <a:rPr lang="ru-RU" sz="1200" b="1" smtClean="0"/>
              <a:pPr/>
              <a:t>3</a:t>
            </a:fld>
            <a:endParaRPr lang="ru-RU" sz="1200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59491752"/>
              </p:ext>
            </p:extLst>
          </p:nvPr>
        </p:nvGraphicFramePr>
        <p:xfrm>
          <a:off x="179512" y="1772816"/>
          <a:ext cx="8712968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556792"/>
            <a:ext cx="8568952" cy="5040560"/>
          </a:xfrm>
          <a:ln>
            <a:noFill/>
          </a:ln>
        </p:spPr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ru-RU" sz="9800" b="1" dirty="0">
                <a:solidFill>
                  <a:srgbClr val="C00000"/>
                </a:solidFill>
                <a:cs typeface="Arial" pitchFamily="34" charset="0"/>
              </a:rPr>
              <a:t>Предмет исследования: </a:t>
            </a:r>
            <a:r>
              <a:rPr lang="ru-RU" sz="7400" dirty="0"/>
              <a:t>путь жизни и</a:t>
            </a:r>
          </a:p>
          <a:p>
            <a:pPr>
              <a:buNone/>
            </a:pPr>
            <a:r>
              <a:rPr lang="ru-RU" sz="7400" dirty="0"/>
              <a:t> педагогической деятельности учителя Силкиной Евгении</a:t>
            </a:r>
          </a:p>
          <a:p>
            <a:pPr>
              <a:buNone/>
            </a:pPr>
            <a:r>
              <a:rPr lang="ru-RU" sz="7400" dirty="0"/>
              <a:t> Ивановны.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ru-RU" sz="80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buNone/>
            </a:pPr>
            <a:r>
              <a:rPr lang="ru-RU" sz="9800" b="1" dirty="0">
                <a:solidFill>
                  <a:srgbClr val="C00000"/>
                </a:solidFill>
                <a:cs typeface="Arial" pitchFamily="34" charset="0"/>
              </a:rPr>
              <a:t>Методы исследования: </a:t>
            </a:r>
          </a:p>
          <a:p>
            <a:pPr>
              <a:buFont typeface="Arial" pitchFamily="34" charset="0"/>
              <a:buChar char="•"/>
            </a:pPr>
            <a:r>
              <a:rPr lang="ru-RU" sz="7400" dirty="0"/>
              <a:t>интервьюирование </a:t>
            </a:r>
          </a:p>
          <a:p>
            <a:pPr>
              <a:buFont typeface="Arial" pitchFamily="34" charset="0"/>
              <a:buChar char="•"/>
            </a:pPr>
            <a:r>
              <a:rPr lang="ru-RU" sz="7400" dirty="0"/>
              <a:t>анализ литературы и архивных документов </a:t>
            </a:r>
          </a:p>
          <a:p>
            <a:pPr>
              <a:buFont typeface="Arial" pitchFamily="34" charset="0"/>
              <a:buChar char="•"/>
            </a:pPr>
            <a:r>
              <a:rPr lang="ru-RU" sz="7400" dirty="0"/>
              <a:t>работа с материалами историко-краеведческого музея школы </a:t>
            </a:r>
          </a:p>
          <a:p>
            <a:pPr>
              <a:buFont typeface="Arial" pitchFamily="34" charset="0"/>
              <a:buChar char="•"/>
            </a:pPr>
            <a:r>
              <a:rPr lang="ru-RU" sz="7400" dirty="0"/>
              <a:t>обобщение полученных данных.</a:t>
            </a:r>
          </a:p>
          <a:p>
            <a:pPr lvl="0"/>
            <a:endParaRPr lang="ru-RU" sz="3600" dirty="0"/>
          </a:p>
          <a:p>
            <a:pPr lvl="0"/>
            <a:endParaRPr lang="ru-RU" sz="3600" dirty="0"/>
          </a:p>
          <a:p>
            <a:pPr>
              <a:buNone/>
            </a:pPr>
            <a:endParaRPr lang="ru-RU" sz="3600" b="1" dirty="0"/>
          </a:p>
          <a:p>
            <a:pPr lvl="0">
              <a:buNone/>
            </a:pPr>
            <a:endParaRPr lang="ru-RU" sz="3600" dirty="0"/>
          </a:p>
          <a:p>
            <a:pPr lvl="0">
              <a:buNone/>
            </a:pPr>
            <a:r>
              <a:rPr lang="ru-RU" sz="3600" dirty="0"/>
              <a:t> </a:t>
            </a:r>
          </a:p>
          <a:p>
            <a:pPr lvl="0"/>
            <a:endParaRPr lang="ru-RU" sz="3400" dirty="0">
              <a:latin typeface="+mj-lt"/>
            </a:endParaRPr>
          </a:p>
          <a:p>
            <a:pPr lvl="0"/>
            <a:endParaRPr lang="ru-RU" sz="3400" dirty="0">
              <a:latin typeface="+mj-lt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ru-RU" sz="28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fld id="{89950790-9362-4BEF-8125-C445B057FBB7}" type="slidenum">
              <a:rPr lang="ru-RU" sz="1800" b="1" smtClean="0"/>
              <a:pPr/>
              <a:t>4</a:t>
            </a:fld>
            <a:endParaRPr lang="ru-RU" sz="18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1800" dirty="0"/>
          </a:p>
        </p:txBody>
      </p:sp>
      <p:pic>
        <p:nvPicPr>
          <p:cNvPr id="3078" name="Picture 6" descr="C:\Users\user\Desktop\4d733978f33d8494ce5a55a04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8942" y="1412776"/>
            <a:ext cx="3731530" cy="2664296"/>
          </a:xfrm>
          <a:prstGeom prst="rect">
            <a:avLst/>
          </a:prstGeom>
          <a:noFill/>
        </p:spPr>
      </p:pic>
      <p:pic>
        <p:nvPicPr>
          <p:cNvPr id="3080" name="Picture 8" descr="C:\Users\user\Desktop\1535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933056"/>
            <a:ext cx="4026679" cy="276903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8858280" y="285728"/>
            <a:ext cx="285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5</a:t>
            </a:r>
          </a:p>
        </p:txBody>
      </p:sp>
      <p:pic>
        <p:nvPicPr>
          <p:cNvPr id="3074" name="Picture 2" descr="C:\Users\user_2\Desktop\img8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3424" t="22847" r="49701" b="3715"/>
          <a:stretch>
            <a:fillRect/>
          </a:stretch>
        </p:blipFill>
        <p:spPr bwMode="auto">
          <a:xfrm>
            <a:off x="6084168" y="3789040"/>
            <a:ext cx="2490640" cy="2926502"/>
          </a:xfrm>
          <a:prstGeom prst="rect">
            <a:avLst/>
          </a:prstGeom>
          <a:noFill/>
        </p:spPr>
      </p:pic>
      <p:pic>
        <p:nvPicPr>
          <p:cNvPr id="3075" name="Picture 3" descr="C:\Users\user_2\Desktop\img13.jpg"/>
          <p:cNvPicPr>
            <a:picLocks noChangeAspect="1" noChangeArrowheads="1"/>
          </p:cNvPicPr>
          <p:nvPr/>
        </p:nvPicPr>
        <p:blipFill>
          <a:blip r:embed="rId5" cstate="print"/>
          <a:srcRect l="28906" t="37499" r="20313" b="17708"/>
          <a:stretch>
            <a:fillRect/>
          </a:stretch>
        </p:blipFill>
        <p:spPr bwMode="auto">
          <a:xfrm>
            <a:off x="395536" y="1412776"/>
            <a:ext cx="4452202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8629749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Прямая со стрелкой 5"/>
          <p:cNvCxnSpPr/>
          <p:nvPr/>
        </p:nvCxnSpPr>
        <p:spPr>
          <a:xfrm rot="5400000">
            <a:off x="751871" y="2712625"/>
            <a:ext cx="1009822" cy="71438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одержимое 2"/>
          <p:cNvSpPr txBox="1">
            <a:spLocks/>
          </p:cNvSpPr>
          <p:nvPr/>
        </p:nvSpPr>
        <p:spPr>
          <a:xfrm>
            <a:off x="1187624" y="2204864"/>
            <a:ext cx="1928826" cy="38864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Кандалакша</a:t>
            </a:r>
          </a:p>
        </p:txBody>
      </p:sp>
      <p:pic>
        <p:nvPicPr>
          <p:cNvPr id="8" name="Picture 2" descr="сканирование0008 - копия"/>
          <p:cNvPicPr>
            <a:picLocks noChangeAspect="1" noChangeArrowheads="1"/>
          </p:cNvPicPr>
          <p:nvPr/>
        </p:nvPicPr>
        <p:blipFill>
          <a:blip r:embed="rId3" cstate="print"/>
          <a:srcRect l="65073" t="54264" r="8980" b="24214"/>
          <a:stretch>
            <a:fillRect/>
          </a:stretch>
        </p:blipFill>
        <p:spPr bwMode="auto">
          <a:xfrm>
            <a:off x="6332084" y="1340768"/>
            <a:ext cx="266720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444208" y="4149080"/>
            <a:ext cx="2448272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002060"/>
                </a:solidFill>
                <a:cs typeface="Arial" pitchFamily="34" charset="0"/>
              </a:rPr>
              <a:t>Женя Чернятина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проект 75- лет Победы\самолёты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484784"/>
            <a:ext cx="4742644" cy="336727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" name="Рисунок 5" descr="D:\проект 75- лет Победы\план фашистов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340768"/>
            <a:ext cx="4430296" cy="516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6"/>
          <p:cNvSpPr>
            <a:spLocks noGrp="1"/>
          </p:cNvSpPr>
          <p:nvPr>
            <p:ph sz="quarter" idx="1"/>
          </p:nvPr>
        </p:nvSpPr>
        <p:spPr>
          <a:xfrm>
            <a:off x="5580112" y="5013176"/>
            <a:ext cx="2506030" cy="13018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dirty="0">
                <a:solidFill>
                  <a:srgbClr val="C00000"/>
                </a:solidFill>
              </a:rPr>
              <a:t>ВОЙНА!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V="1">
            <a:off x="1259632" y="1916832"/>
            <a:ext cx="1643074" cy="134760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одержимое 2"/>
          <p:cNvSpPr txBox="1">
            <a:spLocks/>
          </p:cNvSpPr>
          <p:nvPr/>
        </p:nvSpPr>
        <p:spPr>
          <a:xfrm>
            <a:off x="611560" y="3212976"/>
            <a:ext cx="1928826" cy="38864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000" b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Кандалакша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517232"/>
            <a:ext cx="3960440" cy="75895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В ЭВАКУАЦИИ. КАЗАХСТАН</a:t>
            </a:r>
          </a:p>
        </p:txBody>
      </p:sp>
      <p:pic>
        <p:nvPicPr>
          <p:cNvPr id="1027" name="Picture 3" descr="D:\проект 75- лет Победы\землян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1" y="1357298"/>
            <a:ext cx="5921281" cy="4015918"/>
          </a:xfrm>
          <a:prstGeom prst="rect">
            <a:avLst/>
          </a:prstGeom>
          <a:noFill/>
        </p:spPr>
      </p:pic>
      <p:pic>
        <p:nvPicPr>
          <p:cNvPr id="1026" name="Picture 2" descr="D:\проект 75- лет Победы\землянка.jpe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143248"/>
            <a:ext cx="4500041" cy="33750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517232"/>
            <a:ext cx="3960440" cy="75895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В ЭВАКУАЦИИ. КАЗАХСТАН</a:t>
            </a:r>
          </a:p>
        </p:txBody>
      </p:sp>
      <p:pic>
        <p:nvPicPr>
          <p:cNvPr id="6" name="Picture 2" descr="D:\проект 75- лет Победы\аблакет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00174"/>
            <a:ext cx="5715000" cy="381000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8" name="Picture 3" descr="D:\проект 75- лет Победы\девочка пишет письмо.jpg"/>
          <p:cNvPicPr>
            <a:picLocks noChangeAspect="1" noChangeArrowheads="1"/>
          </p:cNvPicPr>
          <p:nvPr/>
        </p:nvPicPr>
        <p:blipFill>
          <a:blip r:embed="rId3" cstate="print"/>
          <a:srcRect l="5226" t="2627" r="7664" b="23817"/>
          <a:stretch>
            <a:fillRect/>
          </a:stretch>
        </p:blipFill>
        <p:spPr bwMode="auto">
          <a:xfrm>
            <a:off x="5004048" y="2060848"/>
            <a:ext cx="3832104" cy="457998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941168"/>
            <a:ext cx="4248472" cy="75895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+mn-lt"/>
              </a:rPr>
              <a:t>ПОСЛЕВОЕННЫЕ  ГОДЫ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728" y="1500174"/>
            <a:ext cx="7376944" cy="221457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Picture 2" descr="Краснодар. Сельскохозяйственный институт, 1950-е"/>
          <p:cNvPicPr>
            <a:picLocks noChangeAspect="1" noChangeArrowheads="1"/>
          </p:cNvPicPr>
          <p:nvPr/>
        </p:nvPicPr>
        <p:blipFill>
          <a:blip r:embed="rId2" cstate="print"/>
          <a:srcRect l="12270" t="15625" r="21680" b="45001"/>
          <a:stretch>
            <a:fillRect/>
          </a:stretch>
        </p:blipFill>
        <p:spPr bwMode="auto">
          <a:xfrm>
            <a:off x="4664388" y="2132856"/>
            <a:ext cx="4222441" cy="386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483768" y="6000768"/>
            <a:ext cx="6445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dirty="0">
                <a:solidFill>
                  <a:srgbClr val="002060"/>
                </a:solidFill>
              </a:rPr>
              <a:t>Кубанский сельскохозяйственный институт </a:t>
            </a:r>
          </a:p>
        </p:txBody>
      </p:sp>
      <p:pic>
        <p:nvPicPr>
          <p:cNvPr id="1026" name="Picture 2" descr="сканирование0008 - коп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18" t="8928" r="784" b="57007"/>
          <a:stretch>
            <a:fillRect/>
          </a:stretch>
        </p:blipFill>
        <p:spPr bwMode="auto">
          <a:xfrm>
            <a:off x="301752" y="1522096"/>
            <a:ext cx="4236678" cy="2894480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445224"/>
            <a:ext cx="2448272" cy="758952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НА  АЛТАЕ</a:t>
            </a:r>
          </a:p>
        </p:txBody>
      </p:sp>
      <p:pic>
        <p:nvPicPr>
          <p:cNvPr id="6" name="Picture 2" descr="C:\Users\user_2\Desktop\проект 75- лет Победы\фото Силкина Е.И\сканирование001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13281" t="21618" r="9375"/>
          <a:stretch>
            <a:fillRect/>
          </a:stretch>
        </p:blipFill>
        <p:spPr bwMode="auto">
          <a:xfrm>
            <a:off x="2867218" y="2285992"/>
            <a:ext cx="6008082" cy="435768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2050" name="Picture 2" descr="сканирование00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9" t="60440" r="62817" b="3195"/>
          <a:stretch>
            <a:fillRect/>
          </a:stretch>
        </p:blipFill>
        <p:spPr bwMode="auto">
          <a:xfrm>
            <a:off x="251520" y="1484784"/>
            <a:ext cx="2891752" cy="4041688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995936" y="5949280"/>
            <a:ext cx="3851920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Коллектив учителей Красногорской школы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_2\Desktop\проект 75- лет Победы\грамоты, бригада\P_20191129_151522.jpg"/>
          <p:cNvPicPr>
            <a:picLocks noGrp="1"/>
          </p:cNvPicPr>
          <p:nvPr>
            <p:ph sz="quarter" idx="1"/>
          </p:nvPr>
        </p:nvPicPr>
        <p:blipFill rotWithShape="1">
          <a:blip r:embed="rId2" cstate="print"/>
          <a:srcRect l="16367" t="54508" r="50438" b="2049"/>
          <a:stretch/>
        </p:blipFill>
        <p:spPr bwMode="auto">
          <a:xfrm>
            <a:off x="283516" y="1556792"/>
            <a:ext cx="3208364" cy="2286545"/>
          </a:xfrm>
          <a:prstGeom prst="rect">
            <a:avLst/>
          </a:prstGeom>
          <a:noFill/>
          <a:ln w="19050">
            <a:solidFill>
              <a:srgbClr val="0070C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 descr="C:\Users\user_2\Desktop\проект 75- лет Победы\грамоты, бригада\P_20191129_151522.jpg"/>
          <p:cNvPicPr/>
          <p:nvPr/>
        </p:nvPicPr>
        <p:blipFill rotWithShape="1">
          <a:blip r:embed="rId2" cstate="print"/>
          <a:srcRect l="52213" t="58812" r="15745" b="4303"/>
          <a:stretch/>
        </p:blipFill>
        <p:spPr bwMode="auto">
          <a:xfrm>
            <a:off x="248816" y="4005064"/>
            <a:ext cx="3891135" cy="2520280"/>
          </a:xfrm>
          <a:prstGeom prst="rect">
            <a:avLst/>
          </a:prstGeom>
          <a:solidFill>
            <a:srgbClr val="0070C0"/>
          </a:solidFill>
          <a:ln w="19050">
            <a:solidFill>
              <a:srgbClr val="0070C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2" descr="C:\Users\user_2\Desktop\проект 75- лет Победы\грамоты, бригада\P_20191129_151522.jpg"/>
          <p:cNvPicPr/>
          <p:nvPr/>
        </p:nvPicPr>
        <p:blipFill rotWithShape="1">
          <a:blip r:embed="rId2" cstate="print"/>
          <a:srcRect l="56593" t="23155" r="17704" b="45287"/>
          <a:stretch/>
        </p:blipFill>
        <p:spPr bwMode="auto">
          <a:xfrm>
            <a:off x="5724129" y="4221088"/>
            <a:ext cx="3112024" cy="2304256"/>
          </a:xfrm>
          <a:prstGeom prst="rect">
            <a:avLst/>
          </a:prstGeom>
          <a:noFill/>
          <a:ln w="19050">
            <a:solidFill>
              <a:srgbClr val="0070C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 descr="C:\Users\user_2\Desktop\проект 75- лет Победы\грамоты, бригада\P_20191129_151522.jpg"/>
          <p:cNvPicPr/>
          <p:nvPr/>
        </p:nvPicPr>
        <p:blipFill rotWithShape="1">
          <a:blip r:embed="rId2" cstate="print"/>
          <a:srcRect l="21554" t="9835" r="46404" b="50615"/>
          <a:stretch/>
        </p:blipFill>
        <p:spPr bwMode="auto">
          <a:xfrm>
            <a:off x="5724128" y="1556792"/>
            <a:ext cx="3112024" cy="2160240"/>
          </a:xfrm>
          <a:prstGeom prst="rect">
            <a:avLst/>
          </a:prstGeom>
          <a:noFill/>
          <a:ln w="19050">
            <a:solidFill>
              <a:srgbClr val="0070C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2" descr="C:\Users\user_2\Desktop\проект 75- лет Победы\фото Силкина Е.И\сканирование0014.jpg"/>
          <p:cNvPicPr>
            <a:picLocks noChangeAspect="1" noChangeArrowheads="1"/>
          </p:cNvPicPr>
          <p:nvPr/>
        </p:nvPicPr>
        <p:blipFill>
          <a:blip r:embed="rId3" cstate="print"/>
          <a:srcRect l="8687" t="13146" r="7913" b="16703"/>
          <a:stretch>
            <a:fillRect/>
          </a:stretch>
        </p:blipFill>
        <p:spPr bwMode="auto">
          <a:xfrm>
            <a:off x="2915816" y="1628800"/>
            <a:ext cx="2973983" cy="3903353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1547664" y="5949280"/>
            <a:ext cx="5976664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Е.И. Силкина – руководитель ученической производственной бригады</a:t>
            </a:r>
          </a:p>
        </p:txBody>
      </p:sp>
    </p:spTree>
    <p:extLst>
      <p:ext uri="{BB962C8B-B14F-4D97-AF65-F5344CB8AC3E}">
        <p14:creationId xmlns:p14="http://schemas.microsoft.com/office/powerpoint/2010/main" val="33867792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user_2\Desktop\проект 75- лет Победы\грамоты, бригада\P_20191129_1512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2209" y="1357298"/>
            <a:ext cx="8431508" cy="507209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484784"/>
            <a:ext cx="3528392" cy="47092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УСПЕХ  ПЕДАГОГА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27984" y="5661248"/>
            <a:ext cx="4355976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Награды  ученической производственной бригады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628800"/>
            <a:ext cx="2952328" cy="75895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УСПЕХ ПЕДАГОГА</a:t>
            </a:r>
          </a:p>
        </p:txBody>
      </p:sp>
      <p:pic>
        <p:nvPicPr>
          <p:cNvPr id="4" name="Picture 2" descr="C:\Users\user_2\Downloads\IMG_20191127_10483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1500174"/>
            <a:ext cx="3428059" cy="4572000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661888" y="5157192"/>
            <a:ext cx="22397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Орден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«Знак Почёта»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636912"/>
            <a:ext cx="1728772" cy="238138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34400" cy="1152128"/>
          </a:xfrm>
        </p:spPr>
        <p:txBody>
          <a:bodyPr>
            <a:normAutofit fontScale="90000"/>
          </a:bodyPr>
          <a:lstStyle/>
          <a:p>
            <a:br>
              <a:rPr lang="ru-RU" sz="2700" i="1" dirty="0">
                <a:solidFill>
                  <a:schemeClr val="bg2">
                    <a:lumMod val="75000"/>
                  </a:schemeClr>
                </a:solidFill>
              </a:rPr>
            </a:br>
            <a:br>
              <a:rPr lang="ru-RU" sz="2700" i="1" dirty="0">
                <a:solidFill>
                  <a:schemeClr val="bg2">
                    <a:lumMod val="75000"/>
                  </a:schemeClr>
                </a:solidFill>
              </a:rPr>
            </a:br>
            <a:br>
              <a:rPr lang="ru-RU" sz="2700" i="1" dirty="0">
                <a:solidFill>
                  <a:schemeClr val="bg2">
                    <a:lumMod val="75000"/>
                  </a:schemeClr>
                </a:solidFill>
              </a:rPr>
            </a:br>
            <a:br>
              <a:rPr lang="ru-RU" sz="2700" i="1" dirty="0">
                <a:solidFill>
                  <a:schemeClr val="bg2">
                    <a:lumMod val="75000"/>
                  </a:schemeClr>
                </a:solidFill>
              </a:rPr>
            </a:br>
            <a:br>
              <a:rPr lang="ru-RU" sz="2700" i="1" dirty="0">
                <a:solidFill>
                  <a:schemeClr val="bg2">
                    <a:lumMod val="75000"/>
                  </a:schemeClr>
                </a:solidFill>
              </a:rPr>
            </a:br>
            <a:br>
              <a:rPr lang="ru-RU" sz="2700" i="1" dirty="0">
                <a:solidFill>
                  <a:schemeClr val="bg2">
                    <a:lumMod val="75000"/>
                  </a:schemeClr>
                </a:solidFill>
              </a:rPr>
            </a:br>
            <a:br>
              <a:rPr lang="ru-RU" sz="2700" i="1" dirty="0">
                <a:solidFill>
                  <a:schemeClr val="bg2">
                    <a:lumMod val="75000"/>
                  </a:schemeClr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Picture 2" descr="C:\Users\user_2\Desktop\проект 75- лет Победы\фото Силкина Е.И\сканирование0017.jpg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/>
          <a:srcRect t="7956" b="12411"/>
          <a:stretch/>
        </p:blipFill>
        <p:spPr bwMode="auto">
          <a:xfrm>
            <a:off x="611560" y="1628800"/>
            <a:ext cx="7980644" cy="4680520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547664" y="5805264"/>
            <a:ext cx="6264696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Вокальная группа «Сибирячка».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83568" y="1700808"/>
            <a:ext cx="3528392" cy="470920"/>
          </a:xfrm>
          <a:prstGeom prst="rect">
            <a:avLst/>
          </a:prstGeom>
          <a:solidFill>
            <a:schemeClr val="bg1"/>
          </a:solidFill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УСПЕХ  ПЕДАГОГА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1484784"/>
            <a:ext cx="5798096" cy="648072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C00000"/>
                </a:solidFill>
              </a:rPr>
              <a:t>ЗАКЛЮЧЕНИЕ</a:t>
            </a:r>
          </a:p>
        </p:txBody>
      </p:sp>
      <p:pic>
        <p:nvPicPr>
          <p:cNvPr id="4" name="Picture 4" descr="C:\Users\user_2\Downloads\IMG_20191127_10485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27451" t="19118" r="19607" b="38235"/>
          <a:stretch>
            <a:fillRect/>
          </a:stretch>
        </p:blipFill>
        <p:spPr bwMode="auto">
          <a:xfrm>
            <a:off x="323528" y="3284984"/>
            <a:ext cx="2567857" cy="288032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3203848" y="2204864"/>
            <a:ext cx="54726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ea typeface="Times New Roman" pitchFamily="18" charset="0"/>
                <a:cs typeface="Arial" pitchFamily="34" charset="0"/>
              </a:rPr>
              <a:t>1. Жизнь и трудовая деятельность педагогов-ветеранов интересна и значима.</a:t>
            </a:r>
            <a:endParaRPr lang="ru-RU" sz="2000" dirty="0"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ea typeface="Times New Roman" pitchFamily="18" charset="0"/>
                <a:cs typeface="Arial" pitchFamily="34" charset="0"/>
              </a:rPr>
              <a:t>2. Каждый педагог-ветеран внёс и продолжает вносить свой посильный вклад  в обучение и воспитание подрастающего поколения, в развитие системы образования в нашем селе и районе.</a:t>
            </a:r>
            <a:endParaRPr lang="ru-RU" sz="2000" dirty="0">
              <a:solidFill>
                <a:srgbClr val="4F81BD"/>
              </a:solidFill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ea typeface="Times New Roman" pitchFamily="18" charset="0"/>
                <a:cs typeface="Times New Roman" pitchFamily="18" charset="0"/>
              </a:rPr>
              <a:t>3. ПУТЬ УЧИТЕЛЯ – путь профессионала в своем деле,</a:t>
            </a:r>
            <a:r>
              <a:rPr lang="ru-RU" sz="2000" dirty="0">
                <a:solidFill>
                  <a:srgbClr val="4F81BD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ea typeface="Calibri" pitchFamily="34" charset="0"/>
                <a:cs typeface="Times New Roman" pitchFamily="18" charset="0"/>
              </a:rPr>
              <a:t>путь человека, готового поделиться опытом, знаниями с другими людьми.</a:t>
            </a:r>
            <a:endParaRPr lang="ru-RU" sz="2000" dirty="0"/>
          </a:p>
        </p:txBody>
      </p:sp>
      <p:pic>
        <p:nvPicPr>
          <p:cNvPr id="2050" name="Picture 2" descr="C:\Users\user\Desktop\logoti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556792"/>
            <a:ext cx="2205832" cy="15582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673421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484784"/>
            <a:ext cx="8534400" cy="1557326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C00000"/>
                </a:solidFill>
              </a:rPr>
              <a:t>СПИСОК ИНФОРМАЦИОННЫХ ИСТОЧНИКОВ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2564904"/>
            <a:ext cx="8136904" cy="3816424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2900" dirty="0"/>
              <a:t>1. Бессмертный полк. [Электронный ресурс]. – URL: </a:t>
            </a:r>
            <a:r>
              <a:rPr lang="ru-RU" sz="2900" dirty="0">
                <a:solidFill>
                  <a:srgbClr val="00B0F0"/>
                </a:solidFill>
              </a:rPr>
              <a:t>https://www.moypolk.ru/kandalaksha/news/kandalaksha-v-gody-voyny</a:t>
            </a:r>
          </a:p>
          <a:p>
            <a:pPr>
              <a:buNone/>
            </a:pPr>
            <a:r>
              <a:rPr lang="ru-RU" sz="2900" dirty="0"/>
              <a:t>2. Великая Отечественная война. [Электронный ресурс]. – URL: </a:t>
            </a:r>
            <a:r>
              <a:rPr lang="ru-RU" sz="2900" u="sng" dirty="0">
                <a:hlinkClick r:id="rId2"/>
              </a:rPr>
              <a:t>http://www.otvoyna.ru/statya65.htm</a:t>
            </a:r>
            <a:endParaRPr lang="ru-RU" sz="2900" dirty="0"/>
          </a:p>
          <a:p>
            <a:pPr>
              <a:buNone/>
            </a:pPr>
            <a:r>
              <a:rPr lang="ru-RU" sz="2900" dirty="0"/>
              <a:t>3. Дети войны — Информационная база данных. [Электронный ресурс] – URL:</a:t>
            </a:r>
            <a:r>
              <a:rPr lang="ru-RU" sz="2900" u="sng" dirty="0">
                <a:hlinkClick r:id="rId3"/>
              </a:rPr>
              <a:t>http://detiwar.ru/</a:t>
            </a:r>
            <a:endParaRPr lang="ru-RU" sz="2900" dirty="0"/>
          </a:p>
          <a:p>
            <a:pPr>
              <a:buNone/>
            </a:pPr>
            <a:r>
              <a:rPr lang="ru-RU" sz="2900" dirty="0"/>
              <a:t>4. Иванов В.А. Вот моя деревня: от деревни </a:t>
            </a:r>
            <a:r>
              <a:rPr lang="ru-RU" sz="2900" dirty="0" err="1"/>
              <a:t>Бардинская</a:t>
            </a:r>
            <a:r>
              <a:rPr lang="ru-RU" sz="2900" dirty="0"/>
              <a:t> до села Красногорское.[Электронный ресурс] – </a:t>
            </a:r>
          </a:p>
          <a:p>
            <a:pPr>
              <a:buNone/>
            </a:pPr>
            <a:r>
              <a:rPr lang="ru-RU" sz="2900" dirty="0">
                <a:solidFill>
                  <a:srgbClr val="00B0F0"/>
                </a:solidFill>
              </a:rPr>
              <a:t>     http://altlib.ru/territorii/krasnogorskiy-rayon/krasnogorskoe-selo/</a:t>
            </a:r>
          </a:p>
          <a:p>
            <a:pPr>
              <a:buNone/>
            </a:pPr>
            <a:r>
              <a:rPr lang="ru-RU" sz="2900" dirty="0"/>
              <a:t>5. Красногорский район [Текст]: история и современность / Сост. В.А. Иванов.- Барнаул: ОАО «Алтайский Дом печати», 2008</a:t>
            </a:r>
          </a:p>
          <a:p>
            <a:pPr>
              <a:buNone/>
            </a:pPr>
            <a:r>
              <a:rPr lang="ru-RU" sz="2900" dirty="0"/>
              <a:t>6. Министерство обороны Российской Федерации (Минобороны России) [Электронный ресурс] – </a:t>
            </a:r>
            <a:r>
              <a:rPr lang="en-US" sz="2900" dirty="0"/>
              <a:t>URL</a:t>
            </a:r>
            <a:r>
              <a:rPr lang="ru-RU" sz="2900" dirty="0"/>
              <a:t>: </a:t>
            </a:r>
            <a:r>
              <a:rPr lang="en-US" sz="2900" u="sng" dirty="0">
                <a:hlinkClick r:id="rId4"/>
              </a:rPr>
              <a:t>https</a:t>
            </a:r>
            <a:r>
              <a:rPr lang="ru-RU" sz="2900" u="sng" dirty="0">
                <a:hlinkClick r:id="rId4"/>
              </a:rPr>
              <a:t>://</a:t>
            </a:r>
            <a:r>
              <a:rPr lang="en-US" sz="2900" u="sng" dirty="0">
                <a:hlinkClick r:id="rId4"/>
              </a:rPr>
              <a:t>function</a:t>
            </a:r>
            <a:r>
              <a:rPr lang="ru-RU" sz="2900" u="sng" dirty="0">
                <a:hlinkClick r:id="rId4"/>
              </a:rPr>
              <a:t>.</a:t>
            </a:r>
            <a:r>
              <a:rPr lang="en-US" sz="2900" u="sng" dirty="0">
                <a:hlinkClick r:id="rId4"/>
              </a:rPr>
              <a:t>mil</a:t>
            </a:r>
            <a:r>
              <a:rPr lang="ru-RU" sz="2900" u="sng" dirty="0">
                <a:hlinkClick r:id="rId4"/>
              </a:rPr>
              <a:t>.</a:t>
            </a:r>
            <a:r>
              <a:rPr lang="en-US" sz="2900" u="sng" dirty="0" err="1">
                <a:hlinkClick r:id="rId4"/>
              </a:rPr>
              <a:t>ru</a:t>
            </a:r>
            <a:r>
              <a:rPr lang="ru-RU" sz="2900" u="sng" dirty="0">
                <a:hlinkClick r:id="rId4"/>
              </a:rPr>
              <a:t>/</a:t>
            </a:r>
            <a:r>
              <a:rPr lang="en-US" sz="2900" u="sng" dirty="0">
                <a:hlinkClick r:id="rId4"/>
              </a:rPr>
              <a:t>news</a:t>
            </a:r>
            <a:r>
              <a:rPr lang="ru-RU" sz="2900" u="sng" dirty="0">
                <a:hlinkClick r:id="rId4"/>
              </a:rPr>
              <a:t>_</a:t>
            </a:r>
            <a:r>
              <a:rPr lang="en-US" sz="2900" u="sng" dirty="0">
                <a:hlinkClick r:id="rId4"/>
              </a:rPr>
              <a:t>page</a:t>
            </a:r>
            <a:r>
              <a:rPr lang="ru-RU" sz="2900" u="sng" dirty="0">
                <a:hlinkClick r:id="rId4"/>
              </a:rPr>
              <a:t>/</a:t>
            </a:r>
            <a:r>
              <a:rPr lang="en-US" sz="2900" u="sng" dirty="0">
                <a:hlinkClick r:id="rId4"/>
              </a:rPr>
              <a:t>country</a:t>
            </a:r>
            <a:r>
              <a:rPr lang="ru-RU" sz="2900" u="sng" dirty="0">
                <a:hlinkClick r:id="rId4"/>
              </a:rPr>
              <a:t>/</a:t>
            </a:r>
            <a:r>
              <a:rPr lang="en-US" sz="2900" u="sng" dirty="0">
                <a:hlinkClick r:id="rId4"/>
              </a:rPr>
              <a:t>more</a:t>
            </a:r>
            <a:r>
              <a:rPr lang="ru-RU" sz="2900" u="sng" dirty="0">
                <a:hlinkClick r:id="rId4"/>
              </a:rPr>
              <a:t>.</a:t>
            </a:r>
            <a:r>
              <a:rPr lang="en-US" sz="2900" u="sng" dirty="0" err="1">
                <a:hlinkClick r:id="rId4"/>
              </a:rPr>
              <a:t>htm</a:t>
            </a:r>
            <a:r>
              <a:rPr lang="ru-RU" sz="2900" u="sng" dirty="0">
                <a:hlinkClick r:id="rId4"/>
              </a:rPr>
              <a:t>?</a:t>
            </a:r>
            <a:r>
              <a:rPr lang="en-US" sz="2900" u="sng" dirty="0">
                <a:hlinkClick r:id="rId4"/>
              </a:rPr>
              <a:t>id</a:t>
            </a:r>
            <a:r>
              <a:rPr lang="ru-RU" sz="2900" u="sng" dirty="0">
                <a:hlinkClick r:id="rId4"/>
              </a:rPr>
              <a:t>=10335986@</a:t>
            </a:r>
            <a:r>
              <a:rPr lang="en-US" sz="2900" u="sng" dirty="0" err="1">
                <a:hlinkClick r:id="rId4"/>
              </a:rPr>
              <a:t>cmsArticle</a:t>
            </a:r>
            <a:endParaRPr lang="ru-RU" sz="2900" u="sng" dirty="0"/>
          </a:p>
          <a:p>
            <a:pPr>
              <a:buNone/>
            </a:pPr>
            <a:r>
              <a:rPr lang="ru-RU" sz="2900" dirty="0"/>
              <a:t>7. Материалы архивов Красногорского района,  МБУК «Красногорский районный краеведческий музей», </a:t>
            </a:r>
            <a:r>
              <a:rPr lang="ru-RU" sz="2900" dirty="0" err="1"/>
              <a:t>музей</a:t>
            </a:r>
            <a:r>
              <a:rPr lang="ru-RU" sz="2900" dirty="0"/>
              <a:t> «Истоки» МБОУ «Красногорская СОШ», личный архив </a:t>
            </a:r>
            <a:r>
              <a:rPr lang="ru-RU" sz="2900" dirty="0" err="1"/>
              <a:t>Силкиной</a:t>
            </a:r>
            <a:r>
              <a:rPr lang="ru-RU" sz="2900" dirty="0"/>
              <a:t> Е.И.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1410</TotalTime>
  <Words>524</Words>
  <Application>Microsoft Office PowerPoint</Application>
  <PresentationFormat>Экран (4:3)</PresentationFormat>
  <Paragraphs>86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Georgia</vt:lpstr>
      <vt:lpstr>Wingdings</vt:lpstr>
      <vt:lpstr>Wingdings 2</vt:lpstr>
      <vt:lpstr>Официальная</vt:lpstr>
      <vt:lpstr>                      Муниципальное бюджетное общеобразовательное учреждение «Красногорская средняя общеобразовательная школа»</vt:lpstr>
      <vt:lpstr> 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ЭВАКУАЦИИ. КАЗАХСТАН</vt:lpstr>
      <vt:lpstr>В ЭВАКУАЦИИ. КАЗАХСТАН</vt:lpstr>
      <vt:lpstr>ПОСЛЕВОЕННЫЕ  ГОДЫ</vt:lpstr>
      <vt:lpstr>НА  АЛТАЕ</vt:lpstr>
      <vt:lpstr>Презентация PowerPoint</vt:lpstr>
      <vt:lpstr>УСПЕХ  ПЕДАГОГА</vt:lpstr>
      <vt:lpstr>УСПЕХ ПЕДАГОГА</vt:lpstr>
      <vt:lpstr>       </vt:lpstr>
      <vt:lpstr>ЗАКЛЮЧЕНИЕ</vt:lpstr>
      <vt:lpstr>СПИСОК ИНФОРМАЦИОННЫХ ИСТОЧНИКОВ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Дети войны</dc:title>
  <dc:creator>Пользователь</dc:creator>
  <cp:lastModifiedBy>bibl</cp:lastModifiedBy>
  <cp:revision>160</cp:revision>
  <dcterms:created xsi:type="dcterms:W3CDTF">2015-04-09T09:43:13Z</dcterms:created>
  <dcterms:modified xsi:type="dcterms:W3CDTF">2025-09-03T09:18:56Z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2599250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