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3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0" autoAdjust="0"/>
  </p:normalViewPr>
  <p:slideViewPr>
    <p:cSldViewPr>
      <p:cViewPr varScale="1">
        <p:scale>
          <a:sx n="84" d="100"/>
          <a:sy n="84" d="100"/>
        </p:scale>
        <p:origin x="142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5267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85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150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214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45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918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8582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911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868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374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27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E6153-5021-4099-A79C-72BE7575DFB5}" type="datetimeFigureOut">
              <a:rPr lang="ru-RU" smtClean="0"/>
              <a:t>04.02.2021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1E270-9DA9-4F46-ADCD-9947941040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631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фоны1\c406cc0916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Муниципальное дошкольное образовательное бюджетное учреждение </a:t>
            </a:r>
            <a:br>
              <a:rPr lang="ru-RU" sz="1600" dirty="0" smtClean="0"/>
            </a:br>
            <a:r>
              <a:rPr lang="ru-RU" sz="1600" dirty="0" smtClean="0"/>
              <a:t>«Детский сад №13 Лесозаводского городского округа»</a:t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84247"/>
            <a:ext cx="8784976" cy="4685113"/>
          </a:xfrm>
          <a:prstGeom prst="ellipse">
            <a:avLst/>
          </a:prstGeom>
        </p:spPr>
        <p:txBody>
          <a:bodyPr anchor="ctr">
            <a:normAutofit fontScale="92500" lnSpcReduction="20000"/>
          </a:bodyPr>
          <a:lstStyle/>
          <a:p>
            <a:pPr marL="2743200" lvl="6" indent="0" algn="ctr">
              <a:buNone/>
            </a:pPr>
            <a:r>
              <a:rPr lang="ru-RU" dirty="0" smtClean="0"/>
              <a:t>Дидактическое пособие к НОД </a:t>
            </a:r>
          </a:p>
          <a:p>
            <a:pPr marL="2743200" lvl="6" indent="0" algn="ctr">
              <a:buNone/>
            </a:pPr>
            <a:r>
              <a:rPr lang="ru-RU" dirty="0" smtClean="0"/>
              <a:t>Образовательная область:</a:t>
            </a:r>
          </a:p>
          <a:p>
            <a:pPr marL="2743200" lvl="6" indent="0" algn="ctr">
              <a:buNone/>
            </a:pPr>
            <a:r>
              <a:rPr lang="ru-RU" dirty="0" smtClean="0"/>
              <a:t> «Речевое развитие» </a:t>
            </a:r>
          </a:p>
          <a:p>
            <a:pPr marL="2743200" lvl="6" indent="0" algn="ctr">
              <a:buNone/>
            </a:pPr>
            <a:endParaRPr lang="ru-RU" dirty="0"/>
          </a:p>
          <a:p>
            <a:pPr marL="2743200" lvl="6" indent="0" algn="ctr">
              <a:buNone/>
            </a:pPr>
            <a:endParaRPr lang="ru-RU" dirty="0" smtClean="0"/>
          </a:p>
          <a:p>
            <a:pPr marL="2743200" lvl="6" indent="0" algn="ctr">
              <a:buNone/>
            </a:pPr>
            <a:r>
              <a:rPr lang="ru-RU" dirty="0" smtClean="0"/>
              <a:t>Разработал:  </a:t>
            </a:r>
            <a:r>
              <a:rPr lang="ru-RU" dirty="0" err="1" smtClean="0"/>
              <a:t>Контукова</a:t>
            </a:r>
            <a:r>
              <a:rPr lang="ru-RU" dirty="0" smtClean="0"/>
              <a:t> В.Н.,   воспитатель</a:t>
            </a:r>
          </a:p>
          <a:p>
            <a:pPr marL="2743200" lvl="6" indent="0" algn="ctr">
              <a:buNone/>
            </a:pPr>
            <a:endParaRPr lang="ru-RU" dirty="0"/>
          </a:p>
          <a:p>
            <a:pPr marL="2743200" lvl="6" indent="0" algn="ctr">
              <a:buNone/>
            </a:pPr>
            <a:endParaRPr lang="ru-RU" dirty="0" smtClean="0"/>
          </a:p>
          <a:p>
            <a:pPr marL="2743200" lvl="6" indent="0" algn="ctr">
              <a:buNone/>
            </a:pPr>
            <a:endParaRPr lang="ru-RU" dirty="0"/>
          </a:p>
          <a:p>
            <a:pPr marL="2743200" lvl="6" indent="0" algn="ctr">
              <a:buNone/>
            </a:pPr>
            <a:r>
              <a:rPr lang="ru-RU" dirty="0" smtClean="0"/>
              <a:t>Лесозаводск 2019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587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6" y="-34798"/>
            <a:ext cx="914400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2780928"/>
            <a:ext cx="842493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Цель: приобщение к художественному слову,</a:t>
            </a:r>
          </a:p>
          <a:p>
            <a:pPr algn="ctr"/>
            <a:r>
              <a:rPr lang="ru-RU" sz="3200" b="1" spc="50" dirty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</a:t>
            </a:r>
            <a:r>
              <a:rPr lang="ru-RU" sz="32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стному народному творчеству; </a:t>
            </a:r>
            <a:endParaRPr lang="ru-RU" sz="32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20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5" t="6267" r="1225" b="6800"/>
          <a:stretch/>
        </p:blipFill>
        <p:spPr bwMode="auto">
          <a:xfrm>
            <a:off x="10263" y="0"/>
            <a:ext cx="923756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679" y="2967335"/>
            <a:ext cx="88766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РУССКАЯ НАРОДНАЯ СКАЗКА</a:t>
            </a:r>
          </a:p>
          <a:p>
            <a:pPr algn="ctr"/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«Репка»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114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7512"/>
            <a:ext cx="8856984" cy="6693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95551"/>
            <a:ext cx="1822450" cy="2249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1743075" cy="263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746" y="2527250"/>
            <a:ext cx="1365250" cy="242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1079500" cy="238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158" y="2204864"/>
            <a:ext cx="115887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32856"/>
            <a:ext cx="927100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388" y="2479501"/>
            <a:ext cx="7747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" t="57755" r="77021" b="25742"/>
          <a:stretch/>
        </p:blipFill>
        <p:spPr bwMode="auto">
          <a:xfrm>
            <a:off x="179512" y="3851101"/>
            <a:ext cx="1706528" cy="11046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046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Список использованной литературы:</a:t>
            </a:r>
            <a:endParaRPr lang="ru-RU" sz="18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213"/>
            <a:ext cx="914400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91680" y="764704"/>
            <a:ext cx="61926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Список литературы:</a:t>
            </a:r>
          </a:p>
          <a:p>
            <a:pPr marL="342900" indent="-342900">
              <a:buAutoNum type="arabicPeriod"/>
            </a:pPr>
            <a:r>
              <a:rPr lang="ru-RU" dirty="0" smtClean="0"/>
              <a:t>Русские народные сказки: сборник Булатова А.И., 1995г, 114с.</a:t>
            </a:r>
          </a:p>
          <a:p>
            <a:r>
              <a:rPr lang="ru-RU" dirty="0" smtClean="0"/>
              <a:t>2. Интернет – ресурсы: </a:t>
            </a:r>
            <a:r>
              <a:rPr lang="en-US" dirty="0" smtClean="0"/>
              <a:t>Xy6wspVR14KsTM%253A%252Cz5BKduzZpqrOlM%252C</a:t>
            </a:r>
            <a:r>
              <a:rPr lang="en-US" dirty="0"/>
              <a:t>_&amp;vet=1&amp;usg=AI4_-kTWQ9QEJcy7-QFL06Zd2CCDhNF_pQ&amp;sa=</a:t>
            </a:r>
            <a:r>
              <a:rPr lang="en-US" dirty="0" err="1"/>
              <a:t>X&amp;ved</a:t>
            </a:r>
            <a:r>
              <a:rPr lang="en-US" dirty="0"/>
              <a:t>=2ahUKEwjulN-R7d7lAhVKAxAIHSqtD6EQ9QEwC3oECAkQFA#imgrc=Sp6GO7xwewAK1M:&amp;vet=1 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966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302</TotalTime>
  <Words>75</Words>
  <Application>Microsoft Office PowerPoint</Application>
  <PresentationFormat>Экран (4:3)</PresentationFormat>
  <Paragraphs>21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Тема Office</vt:lpstr>
      <vt:lpstr>Муниципальное дошкольное образовательное бюджетное учреждение  «Детский сад №13 Лесозаводского городского округа»  </vt:lpstr>
      <vt:lpstr>Презентация PowerPoint</vt:lpstr>
      <vt:lpstr>Презентация PowerPoint</vt:lpstr>
      <vt:lpstr>Презентация PowerPoint</vt:lpstr>
      <vt:lpstr>Список использованной литературы: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дошкльное образовательное бюджетное учреждение  «Детский сад №13 Лесозаводского городского округа»</dc:title>
  <dc:creator>днс</dc:creator>
  <cp:lastModifiedBy>MDOU13</cp:lastModifiedBy>
  <cp:revision>26</cp:revision>
  <dcterms:created xsi:type="dcterms:W3CDTF">2019-10-29T08:22:18Z</dcterms:created>
  <dcterms:modified xsi:type="dcterms:W3CDTF">2021-02-04T00:26:55Z</dcterms:modified>
</cp:coreProperties>
</file>