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Default Extension="xlsx" ContentType="application/vnd.openxmlformats-officedocument.spreadsheetml.sheet"/>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73" r:id="rId3"/>
    <p:sldId id="274" r:id="rId4"/>
    <p:sldId id="275" r:id="rId5"/>
    <p:sldId id="276" r:id="rId6"/>
    <p:sldId id="257" r:id="rId7"/>
    <p:sldId id="288" r:id="rId8"/>
    <p:sldId id="287" r:id="rId9"/>
    <p:sldId id="277" r:id="rId10"/>
    <p:sldId id="284" r:id="rId11"/>
    <p:sldId id="258" r:id="rId12"/>
    <p:sldId id="289" r:id="rId13"/>
    <p:sldId id="307" r:id="rId14"/>
    <p:sldId id="290" r:id="rId15"/>
    <p:sldId id="291" r:id="rId16"/>
    <p:sldId id="292" r:id="rId17"/>
    <p:sldId id="293" r:id="rId18"/>
    <p:sldId id="294" r:id="rId19"/>
    <p:sldId id="295" r:id="rId20"/>
    <p:sldId id="296" r:id="rId21"/>
    <p:sldId id="297" r:id="rId22"/>
    <p:sldId id="303" r:id="rId23"/>
    <p:sldId id="301" r:id="rId24"/>
    <p:sldId id="304" r:id="rId25"/>
    <p:sldId id="298" r:id="rId26"/>
    <p:sldId id="299" r:id="rId27"/>
    <p:sldId id="300" r:id="rId28"/>
    <p:sldId id="305" r:id="rId29"/>
    <p:sldId id="302" r:id="rId30"/>
    <p:sldId id="306" r:id="rId31"/>
    <p:sldId id="310" r:id="rId32"/>
    <p:sldId id="311" r:id="rId33"/>
    <p:sldId id="264" r:id="rId34"/>
    <p:sldId id="267" r:id="rId35"/>
    <p:sldId id="265" r:id="rId36"/>
    <p:sldId id="263" r:id="rId37"/>
    <p:sldId id="283" r:id="rId38"/>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07" autoAdjust="0"/>
  </p:normalViewPr>
  <p:slideViewPr>
    <p:cSldViewPr>
      <p:cViewPr>
        <p:scale>
          <a:sx n="78" d="100"/>
          <a:sy n="78" d="100"/>
        </p:scale>
        <p:origin x="-106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18880305056207802"/>
          <c:y val="3.6591014358499909E-4"/>
          <c:w val="0.62217203981577773"/>
          <c:h val="0.96985641500694753"/>
        </c:manualLayout>
      </c:layout>
      <c:doughnutChart>
        <c:varyColors val="1"/>
        <c:ser>
          <c:idx val="0"/>
          <c:order val="0"/>
          <c:tx>
            <c:strRef>
              <c:f>Лист1!$B$1</c:f>
              <c:strCache>
                <c:ptCount val="1"/>
                <c:pt idx="0">
                  <c:v>Продажи</c:v>
                </c:pt>
              </c:strCache>
            </c:strRef>
          </c:tx>
          <c:explosion val="25"/>
          <c:dPt>
            <c:idx val="0"/>
            <c:explosion val="0"/>
          </c:dPt>
          <c:dLbls>
            <c:showPercent val="1"/>
          </c:dLbls>
          <c:cat>
            <c:strRef>
              <c:f>Лист1!$A$2:$A$3</c:f>
              <c:strCache>
                <c:ptCount val="2"/>
                <c:pt idx="0">
                  <c:v>Ja</c:v>
                </c:pt>
                <c:pt idx="1">
                  <c:v>Nein</c:v>
                </c:pt>
              </c:strCache>
            </c:strRef>
          </c:cat>
          <c:val>
            <c:numRef>
              <c:f>Лист1!$B$2:$B$3</c:f>
              <c:numCache>
                <c:formatCode>General</c:formatCode>
                <c:ptCount val="2"/>
                <c:pt idx="0">
                  <c:v>19</c:v>
                </c:pt>
                <c:pt idx="1">
                  <c:v>9</c:v>
                </c:pt>
              </c:numCache>
            </c:numRef>
          </c:val>
        </c:ser>
        <c:dLbls>
          <c:showPercent val="1"/>
        </c:dLbls>
        <c:firstSliceAng val="0"/>
        <c:holeSize val="50"/>
      </c:doughnutChart>
    </c:plotArea>
    <c:legend>
      <c:legendPos val="t"/>
      <c:layout>
        <c:manualLayout>
          <c:xMode val="edge"/>
          <c:yMode val="edge"/>
          <c:x val="0.41691043926113008"/>
          <c:y val="0"/>
          <c:w val="0.17269594977098451"/>
          <c:h val="6.8027443260768872E-2"/>
        </c:manualLayout>
      </c:layout>
    </c:legend>
    <c:plotVisOnly val="1"/>
  </c:chart>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manualLayout>
          <c:layoutTarget val="inner"/>
          <c:xMode val="edge"/>
          <c:yMode val="edge"/>
          <c:x val="0.12071365526211912"/>
          <c:y val="2.4095351567896172E-2"/>
          <c:w val="0.85864960629921505"/>
          <c:h val="0.6592669912971405"/>
        </c:manualLayout>
      </c:layout>
      <c:bar3DChart>
        <c:barDir val="col"/>
        <c:grouping val="stacked"/>
        <c:ser>
          <c:idx val="0"/>
          <c:order val="0"/>
          <c:tx>
            <c:strRef>
              <c:f>Лист1!$B$1</c:f>
              <c:strCache>
                <c:ptCount val="1"/>
                <c:pt idx="0">
                  <c:v>Interviewt</c:v>
                </c:pt>
              </c:strCache>
            </c:strRef>
          </c:tx>
          <c:dLbls>
            <c:dLbl>
              <c:idx val="0"/>
              <c:layout/>
              <c:tx>
                <c:rich>
                  <a:bodyPr/>
                  <a:lstStyle/>
                  <a:p>
                    <a:r>
                      <a:rPr lang="ru-RU" dirty="0" smtClean="0"/>
                      <a:t>68%</a:t>
                    </a:r>
                    <a:endParaRPr lang="en-US" dirty="0"/>
                  </a:p>
                </c:rich>
              </c:tx>
              <c:showVal val="1"/>
            </c:dLbl>
            <c:dLbl>
              <c:idx val="1"/>
              <c:layout/>
              <c:tx>
                <c:rich>
                  <a:bodyPr/>
                  <a:lstStyle/>
                  <a:p>
                    <a:r>
                      <a:rPr lang="ru-RU" dirty="0" smtClean="0"/>
                      <a:t>57%</a:t>
                    </a:r>
                    <a:endParaRPr lang="en-US" dirty="0"/>
                  </a:p>
                </c:rich>
              </c:tx>
              <c:showVal val="1"/>
            </c:dLbl>
            <c:dLbl>
              <c:idx val="2"/>
              <c:layout/>
              <c:tx>
                <c:rich>
                  <a:bodyPr/>
                  <a:lstStyle/>
                  <a:p>
                    <a:r>
                      <a:rPr lang="ru-RU" dirty="0" smtClean="0"/>
                      <a:t>50%</a:t>
                    </a:r>
                    <a:endParaRPr lang="en-US" dirty="0"/>
                  </a:p>
                </c:rich>
              </c:tx>
              <c:showVal val="1"/>
            </c:dLbl>
            <c:dLbl>
              <c:idx val="3"/>
              <c:layout/>
              <c:tx>
                <c:rich>
                  <a:bodyPr/>
                  <a:lstStyle/>
                  <a:p>
                    <a:r>
                      <a:rPr lang="ru-RU" dirty="0" smtClean="0"/>
                      <a:t>29%</a:t>
                    </a:r>
                    <a:endParaRPr lang="en-US" dirty="0"/>
                  </a:p>
                </c:rich>
              </c:tx>
              <c:showVal val="1"/>
            </c:dLbl>
            <c:dLbl>
              <c:idx val="4"/>
              <c:layout/>
              <c:tx>
                <c:rich>
                  <a:bodyPr/>
                  <a:lstStyle/>
                  <a:p>
                    <a:r>
                      <a:rPr lang="ru-RU" dirty="0" smtClean="0"/>
                      <a:t>14%</a:t>
                    </a:r>
                    <a:endParaRPr lang="en-US" dirty="0"/>
                  </a:p>
                </c:rich>
              </c:tx>
              <c:showVal val="1"/>
            </c:dLbl>
            <c:dLbl>
              <c:idx val="5"/>
              <c:layout/>
              <c:tx>
                <c:rich>
                  <a:bodyPr/>
                  <a:lstStyle/>
                  <a:p>
                    <a:r>
                      <a:rPr lang="ru-RU" dirty="0" smtClean="0"/>
                      <a:t>11%</a:t>
                    </a:r>
                    <a:endParaRPr lang="en-US" dirty="0"/>
                  </a:p>
                </c:rich>
              </c:tx>
              <c:showVal val="1"/>
            </c:dLbl>
            <c:dLbl>
              <c:idx val="6"/>
              <c:layout/>
              <c:tx>
                <c:rich>
                  <a:bodyPr/>
                  <a:lstStyle/>
                  <a:p>
                    <a:r>
                      <a:rPr lang="ru-RU" dirty="0" smtClean="0"/>
                      <a:t>7%</a:t>
                    </a:r>
                    <a:endParaRPr lang="en-US" dirty="0"/>
                  </a:p>
                </c:rich>
              </c:tx>
              <c:showVal val="1"/>
            </c:dLbl>
            <c:dLbl>
              <c:idx val="7"/>
              <c:layout/>
              <c:tx>
                <c:rich>
                  <a:bodyPr/>
                  <a:lstStyle/>
                  <a:p>
                    <a:r>
                      <a:rPr lang="ru-RU" dirty="0" smtClean="0"/>
                      <a:t>3%</a:t>
                    </a:r>
                    <a:endParaRPr lang="en-US" dirty="0"/>
                  </a:p>
                </c:rich>
              </c:tx>
              <c:showVal val="1"/>
            </c:dLbl>
            <c:showVal val="1"/>
          </c:dLbls>
          <c:cat>
            <c:strRef>
              <c:f>Лист1!$A$2:$A$9</c:f>
              <c:strCache>
                <c:ptCount val="8"/>
                <c:pt idx="0">
                  <c:v>Katharina die Große </c:v>
                </c:pt>
                <c:pt idx="1">
                  <c:v>Richard Sorge</c:v>
                </c:pt>
                <c:pt idx="2">
                  <c:v>Barclay de Tolli </c:v>
                </c:pt>
                <c:pt idx="3">
                  <c:v>Krusenstern</c:v>
                </c:pt>
                <c:pt idx="4">
                  <c:v>Brjullow</c:v>
                </c:pt>
                <c:pt idx="5">
                  <c:v>Fonwisin</c:v>
                </c:pt>
                <c:pt idx="6">
                  <c:v>Küchelbecker</c:v>
                </c:pt>
                <c:pt idx="7">
                  <c:v>Klodt</c:v>
                </c:pt>
              </c:strCache>
            </c:strRef>
          </c:cat>
          <c:val>
            <c:numRef>
              <c:f>Лист1!$B$2:$B$9</c:f>
              <c:numCache>
                <c:formatCode>General</c:formatCode>
                <c:ptCount val="8"/>
                <c:pt idx="0">
                  <c:v>19</c:v>
                </c:pt>
                <c:pt idx="1">
                  <c:v>16</c:v>
                </c:pt>
                <c:pt idx="2">
                  <c:v>14</c:v>
                </c:pt>
                <c:pt idx="3">
                  <c:v>8</c:v>
                </c:pt>
                <c:pt idx="4">
                  <c:v>4</c:v>
                </c:pt>
                <c:pt idx="5">
                  <c:v>3</c:v>
                </c:pt>
                <c:pt idx="6">
                  <c:v>2</c:v>
                </c:pt>
                <c:pt idx="7">
                  <c:v>1</c:v>
                </c:pt>
              </c:numCache>
            </c:numRef>
          </c:val>
        </c:ser>
        <c:dLbls>
          <c:showVal val="1"/>
        </c:dLbls>
        <c:gapWidth val="75"/>
        <c:shape val="cylinder"/>
        <c:axId val="131480192"/>
        <c:axId val="131481984"/>
        <c:axId val="0"/>
      </c:bar3DChart>
      <c:catAx>
        <c:axId val="131480192"/>
        <c:scaling>
          <c:orientation val="minMax"/>
        </c:scaling>
        <c:axPos val="b"/>
        <c:majorTickMark val="none"/>
        <c:tickLblPos val="nextTo"/>
        <c:crossAx val="131481984"/>
        <c:crosses val="autoZero"/>
        <c:auto val="1"/>
        <c:lblAlgn val="ctr"/>
        <c:lblOffset val="100"/>
      </c:catAx>
      <c:valAx>
        <c:axId val="131481984"/>
        <c:scaling>
          <c:orientation val="minMax"/>
        </c:scaling>
        <c:axPos val="l"/>
        <c:numFmt formatCode="General" sourceLinked="1"/>
        <c:majorTickMark val="none"/>
        <c:tickLblPos val="nextTo"/>
        <c:crossAx val="131480192"/>
        <c:crosses val="autoZero"/>
        <c:crossBetween val="between"/>
      </c:valAx>
    </c:plotArea>
    <c:legend>
      <c:legendPos val="b"/>
      <c:layout/>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75"/>
      <c:perspective val="30"/>
    </c:view3D>
    <c:plotArea>
      <c:layout>
        <c:manualLayout>
          <c:layoutTarget val="inner"/>
          <c:xMode val="edge"/>
          <c:yMode val="edge"/>
          <c:x val="0.13801849421600113"/>
          <c:y val="0.19879410433961323"/>
          <c:w val="0.4449160348012054"/>
          <c:h val="0.7392452532294097"/>
        </c:manualLayout>
      </c:layout>
      <c:pie3DChart>
        <c:varyColors val="1"/>
        <c:ser>
          <c:idx val="0"/>
          <c:order val="0"/>
          <c:tx>
            <c:strRef>
              <c:f>Лист1!$B$1</c:f>
              <c:strCache>
                <c:ptCount val="1"/>
                <c:pt idx="0">
                  <c:v>Ряд 1</c:v>
                </c:pt>
              </c:strCache>
            </c:strRef>
          </c:tx>
          <c:dLbls>
            <c:dLbl>
              <c:idx val="8"/>
              <c:layout>
                <c:manualLayout>
                  <c:x val="-0.23277644113930243"/>
                  <c:y val="-1.2737737277960283E-3"/>
                </c:manualLayout>
              </c:layout>
              <c:tx>
                <c:rich>
                  <a:bodyPr/>
                  <a:lstStyle/>
                  <a:p>
                    <a:r>
                      <a:rPr lang="en-US" sz="1600" b="0" dirty="0" err="1" smtClean="0"/>
                      <a:t>Architekten</a:t>
                    </a:r>
                    <a:r>
                      <a:rPr lang="ru-RU" sz="1600" b="0" dirty="0" smtClean="0"/>
                      <a:t>-0</a:t>
                    </a:r>
                    <a:endParaRPr lang="en-US" sz="1600" b="0" dirty="0"/>
                  </a:p>
                </c:rich>
              </c:tx>
              <c:showVal val="1"/>
            </c:dLbl>
            <c:dLbl>
              <c:idx val="9"/>
              <c:layout>
                <c:manualLayout>
                  <c:x val="-5.9936934966462685E-2"/>
                  <c:y val="-0.12041896232969145"/>
                </c:manualLayout>
              </c:layout>
              <c:tx>
                <c:rich>
                  <a:bodyPr/>
                  <a:lstStyle/>
                  <a:p>
                    <a:r>
                      <a:rPr lang="en-US" sz="1600" b="0" dirty="0" err="1" smtClean="0">
                        <a:solidFill>
                          <a:schemeClr val="tx1"/>
                        </a:solidFill>
                      </a:rPr>
                      <a:t>Wissenschaftle</a:t>
                    </a:r>
                    <a:r>
                      <a:rPr lang="en-US" b="0" dirty="0" err="1" smtClean="0">
                        <a:solidFill>
                          <a:schemeClr val="tx1"/>
                        </a:solidFill>
                      </a:rPr>
                      <a:t>r</a:t>
                    </a:r>
                    <a:r>
                      <a:rPr lang="ru-RU" b="0" dirty="0" smtClean="0">
                        <a:solidFill>
                          <a:schemeClr val="tx1"/>
                        </a:solidFill>
                      </a:rPr>
                      <a:t>-</a:t>
                    </a:r>
                    <a:r>
                      <a:rPr lang="ru-RU" sz="1600" b="0" dirty="0" smtClean="0">
                        <a:solidFill>
                          <a:schemeClr val="tx1"/>
                        </a:solidFill>
                      </a:rPr>
                      <a:t>0</a:t>
                    </a:r>
                    <a:endParaRPr lang="en-US" sz="1600" b="0" dirty="0">
                      <a:solidFill>
                        <a:schemeClr val="tx1"/>
                      </a:solidFill>
                    </a:endParaRPr>
                  </a:p>
                </c:rich>
              </c:tx>
              <c:showVal val="1"/>
            </c:dLbl>
            <c:dLbl>
              <c:idx val="10"/>
              <c:layout>
                <c:manualLayout>
                  <c:x val="0.25757849713230357"/>
                  <c:y val="1.0200486614271481E-2"/>
                </c:manualLayout>
              </c:layout>
              <c:tx>
                <c:rich>
                  <a:bodyPr/>
                  <a:lstStyle/>
                  <a:p>
                    <a:r>
                      <a:rPr lang="en-US" sz="1600" b="0" dirty="0" err="1" smtClean="0"/>
                      <a:t>Staatsm</a:t>
                    </a:r>
                    <a:r>
                      <a:rPr lang="de-LU" sz="1600" b="0" dirty="0" smtClean="0"/>
                      <a:t>ä</a:t>
                    </a:r>
                    <a:r>
                      <a:rPr lang="en-US" sz="1600" b="0" dirty="0" err="1" smtClean="0"/>
                      <a:t>nner</a:t>
                    </a:r>
                    <a:r>
                      <a:rPr lang="ru-RU" sz="1600" b="0" dirty="0" smtClean="0"/>
                      <a:t>-0</a:t>
                    </a:r>
                    <a:endParaRPr lang="en-US" sz="1600" b="0" dirty="0"/>
                  </a:p>
                </c:rich>
              </c:tx>
              <c:showVal val="1"/>
            </c:dLbl>
            <c:dLbl>
              <c:idx val="11"/>
              <c:layout>
                <c:manualLayout>
                  <c:x val="0.11502454554291847"/>
                  <c:y val="-0.10576097431071572"/>
                </c:manualLayout>
              </c:layout>
              <c:tx>
                <c:rich>
                  <a:bodyPr/>
                  <a:lstStyle/>
                  <a:p>
                    <a:r>
                      <a:rPr lang="de-LU" sz="1600" b="0" dirty="0" smtClean="0"/>
                      <a:t>Ä</a:t>
                    </a:r>
                    <a:r>
                      <a:rPr lang="en-US" sz="1600" b="0" dirty="0" err="1" smtClean="0"/>
                      <a:t>rzte</a:t>
                    </a:r>
                    <a:r>
                      <a:rPr lang="ru-RU" sz="1600" b="0" dirty="0" smtClean="0"/>
                      <a:t>-0</a:t>
                    </a:r>
                    <a:endParaRPr lang="en-US" sz="1600" b="0" dirty="0"/>
                  </a:p>
                </c:rich>
              </c:tx>
              <c:showVal val="1"/>
            </c:dLbl>
            <c:showVal val="1"/>
            <c:showLeaderLines val="1"/>
          </c:dLbls>
          <c:cat>
            <c:strRef>
              <c:f>Лист1!$A$2:$A$13</c:f>
              <c:strCache>
                <c:ptCount val="12"/>
                <c:pt idx="0">
                  <c:v>Herrscher</c:v>
                </c:pt>
                <c:pt idx="1">
                  <c:v>Späher</c:v>
                </c:pt>
                <c:pt idx="2">
                  <c:v>Kriegsherr</c:v>
                </c:pt>
                <c:pt idx="3">
                  <c:v>Seefahrer</c:v>
                </c:pt>
                <c:pt idx="4">
                  <c:v>Künstler</c:v>
                </c:pt>
                <c:pt idx="5">
                  <c:v>Schriftsteller</c:v>
                </c:pt>
                <c:pt idx="6">
                  <c:v>Dekabristen</c:v>
                </c:pt>
                <c:pt idx="7">
                  <c:v>Bildhauer</c:v>
                </c:pt>
                <c:pt idx="8">
                  <c:v>Architekten</c:v>
                </c:pt>
                <c:pt idx="9">
                  <c:v>Wissenschaftler</c:v>
                </c:pt>
                <c:pt idx="10">
                  <c:v>Staatsmänner</c:v>
                </c:pt>
                <c:pt idx="11">
                  <c:v>Ärzte</c:v>
                </c:pt>
              </c:strCache>
            </c:strRef>
          </c:cat>
          <c:val>
            <c:numRef>
              <c:f>Лист1!$B$2:$B$13</c:f>
              <c:numCache>
                <c:formatCode>General</c:formatCode>
                <c:ptCount val="12"/>
                <c:pt idx="0">
                  <c:v>19</c:v>
                </c:pt>
                <c:pt idx="1">
                  <c:v>16</c:v>
                </c:pt>
                <c:pt idx="2">
                  <c:v>14</c:v>
                </c:pt>
                <c:pt idx="3">
                  <c:v>8</c:v>
                </c:pt>
                <c:pt idx="4">
                  <c:v>4</c:v>
                </c:pt>
                <c:pt idx="5">
                  <c:v>3</c:v>
                </c:pt>
                <c:pt idx="6">
                  <c:v>2</c:v>
                </c:pt>
                <c:pt idx="7">
                  <c:v>1</c:v>
                </c:pt>
                <c:pt idx="8">
                  <c:v>0</c:v>
                </c:pt>
                <c:pt idx="9">
                  <c:v>0</c:v>
                </c:pt>
                <c:pt idx="10">
                  <c:v>0</c:v>
                </c:pt>
                <c:pt idx="11">
                  <c:v>0</c:v>
                </c:pt>
              </c:numCache>
            </c:numRef>
          </c:val>
        </c:ser>
        <c:ser>
          <c:idx val="1"/>
          <c:order val="1"/>
          <c:cat>
            <c:strRef>
              <c:f>Лист1!$A$2:$A$13</c:f>
              <c:strCache>
                <c:ptCount val="12"/>
                <c:pt idx="0">
                  <c:v>Herrscher</c:v>
                </c:pt>
                <c:pt idx="1">
                  <c:v>Späher</c:v>
                </c:pt>
                <c:pt idx="2">
                  <c:v>Kriegsherr</c:v>
                </c:pt>
                <c:pt idx="3">
                  <c:v>Seefahrer</c:v>
                </c:pt>
                <c:pt idx="4">
                  <c:v>Künstler</c:v>
                </c:pt>
                <c:pt idx="5">
                  <c:v>Schriftsteller</c:v>
                </c:pt>
                <c:pt idx="6">
                  <c:v>Dekabristen</c:v>
                </c:pt>
                <c:pt idx="7">
                  <c:v>Bildhauer</c:v>
                </c:pt>
                <c:pt idx="8">
                  <c:v>Architekten</c:v>
                </c:pt>
                <c:pt idx="9">
                  <c:v>Wissenschaftler</c:v>
                </c:pt>
                <c:pt idx="10">
                  <c:v>Staatsmänner</c:v>
                </c:pt>
                <c:pt idx="11">
                  <c:v>Ärzte</c:v>
                </c:pt>
              </c:strCache>
            </c:strRef>
          </c:cat>
          <c:val>
            <c:numRef>
              <c:f>Лист1!$C$2:$C$13</c:f>
              <c:numCache>
                <c:formatCode>General</c:formatCode>
                <c:ptCount val="12"/>
              </c:numCache>
            </c:numRef>
          </c:val>
        </c:ser>
        <c:ser>
          <c:idx val="2"/>
          <c:order val="2"/>
          <c:cat>
            <c:strRef>
              <c:f>Лист1!$A$2:$A$13</c:f>
              <c:strCache>
                <c:ptCount val="12"/>
                <c:pt idx="0">
                  <c:v>Herrscher</c:v>
                </c:pt>
                <c:pt idx="1">
                  <c:v>Späher</c:v>
                </c:pt>
                <c:pt idx="2">
                  <c:v>Kriegsherr</c:v>
                </c:pt>
                <c:pt idx="3">
                  <c:v>Seefahrer</c:v>
                </c:pt>
                <c:pt idx="4">
                  <c:v>Künstler</c:v>
                </c:pt>
                <c:pt idx="5">
                  <c:v>Schriftsteller</c:v>
                </c:pt>
                <c:pt idx="6">
                  <c:v>Dekabristen</c:v>
                </c:pt>
                <c:pt idx="7">
                  <c:v>Bildhauer</c:v>
                </c:pt>
                <c:pt idx="8">
                  <c:v>Architekten</c:v>
                </c:pt>
                <c:pt idx="9">
                  <c:v>Wissenschaftler</c:v>
                </c:pt>
                <c:pt idx="10">
                  <c:v>Staatsmänner</c:v>
                </c:pt>
                <c:pt idx="11">
                  <c:v>Ärzte</c:v>
                </c:pt>
              </c:strCache>
            </c:strRef>
          </c:cat>
          <c:val>
            <c:numRef>
              <c:f>Лист1!$D$2:$D$13</c:f>
              <c:numCache>
                <c:formatCode>General</c:formatCode>
                <c:ptCount val="12"/>
              </c:numCache>
            </c:numRef>
          </c:val>
        </c:ser>
      </c:pie3DChart>
    </c:plotArea>
    <c:legend>
      <c:legendPos val="r"/>
      <c:layout>
        <c:manualLayout>
          <c:xMode val="edge"/>
          <c:yMode val="edge"/>
          <c:x val="0.74873067949839833"/>
          <c:y val="0.20094304479622213"/>
          <c:w val="0.21900845727617424"/>
          <c:h val="0.79905689462081464"/>
        </c:manualLayout>
      </c:layout>
    </c:legend>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476E1D-2840-40CA-8BA0-70DC44FFA9E4}"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ru-RU"/>
        </a:p>
      </dgm:t>
    </dgm:pt>
    <dgm:pt modelId="{AE1C914D-C27F-4148-A6C4-F8C91FBE2E24}">
      <dgm:prSet phldrT="[Текст]" custT="1"/>
      <dgm:spPr/>
      <dgm:t>
        <a:bodyPr/>
        <a:lstStyle/>
        <a:p>
          <a:r>
            <a:rPr lang="en-US" sz="2400" dirty="0" err="1" smtClean="0"/>
            <a:t>Ärzte</a:t>
          </a:r>
          <a:endParaRPr lang="ru-RU" sz="2400" dirty="0"/>
        </a:p>
      </dgm:t>
    </dgm:pt>
    <dgm:pt modelId="{6ED83E1E-1AC2-4DA5-B17B-7EF1FBB5BC36}" type="parTrans" cxnId="{F7A20EDC-F870-4412-A353-2450637100ED}">
      <dgm:prSet/>
      <dgm:spPr/>
      <dgm:t>
        <a:bodyPr/>
        <a:lstStyle/>
        <a:p>
          <a:endParaRPr lang="ru-RU"/>
        </a:p>
      </dgm:t>
    </dgm:pt>
    <dgm:pt modelId="{45BF033B-459E-43B2-9308-983ACA56862F}" type="sibTrans" cxnId="{F7A20EDC-F870-4412-A353-2450637100ED}">
      <dgm:prSet/>
      <dgm:spPr/>
      <dgm:t>
        <a:bodyPr/>
        <a:lstStyle/>
        <a:p>
          <a:endParaRPr lang="ru-RU"/>
        </a:p>
      </dgm:t>
    </dgm:pt>
    <dgm:pt modelId="{59F04FC7-CF27-4534-BD5C-DE715E898CC2}">
      <dgm:prSet custT="1"/>
      <dgm:spPr/>
      <dgm:t>
        <a:bodyPr/>
        <a:lstStyle/>
        <a:p>
          <a:r>
            <a:rPr lang="en-US" sz="2000" dirty="0" smtClean="0"/>
            <a:t>Generäle und militärische Führer</a:t>
          </a:r>
          <a:endParaRPr lang="ru-RU" sz="2000" dirty="0"/>
        </a:p>
      </dgm:t>
    </dgm:pt>
    <dgm:pt modelId="{B3EF02AD-59BB-4C53-B711-471FD8D79943}" type="parTrans" cxnId="{D6BB8DC0-C0E1-4DAD-879C-04462E88592A}">
      <dgm:prSet/>
      <dgm:spPr/>
      <dgm:t>
        <a:bodyPr/>
        <a:lstStyle/>
        <a:p>
          <a:endParaRPr lang="ru-RU"/>
        </a:p>
      </dgm:t>
    </dgm:pt>
    <dgm:pt modelId="{2A99F5C2-C6C7-41A7-9AC1-8113962F1F62}" type="sibTrans" cxnId="{D6BB8DC0-C0E1-4DAD-879C-04462E88592A}">
      <dgm:prSet/>
      <dgm:spPr/>
      <dgm:t>
        <a:bodyPr/>
        <a:lstStyle/>
        <a:p>
          <a:endParaRPr lang="ru-RU"/>
        </a:p>
      </dgm:t>
    </dgm:pt>
    <dgm:pt modelId="{3F39E811-93F2-41B6-A957-840E4BE60689}">
      <dgm:prSet custT="1"/>
      <dgm:spPr/>
      <dgm:t>
        <a:bodyPr/>
        <a:lstStyle/>
        <a:p>
          <a:r>
            <a:rPr lang="en-US" sz="2000" dirty="0" err="1" smtClean="0"/>
            <a:t>Seefahrer</a:t>
          </a:r>
          <a:endParaRPr lang="ru-RU" sz="2000" dirty="0"/>
        </a:p>
      </dgm:t>
    </dgm:pt>
    <dgm:pt modelId="{E2C90F14-9EEF-468D-B744-C853AF4F9D2E}" type="parTrans" cxnId="{5F05A83E-C769-413D-87F2-D8F55892705E}">
      <dgm:prSet/>
      <dgm:spPr/>
      <dgm:t>
        <a:bodyPr/>
        <a:lstStyle/>
        <a:p>
          <a:endParaRPr lang="ru-RU"/>
        </a:p>
      </dgm:t>
    </dgm:pt>
    <dgm:pt modelId="{23398357-160D-4321-9C5D-766E413CB57D}" type="sibTrans" cxnId="{5F05A83E-C769-413D-87F2-D8F55892705E}">
      <dgm:prSet/>
      <dgm:spPr/>
      <dgm:t>
        <a:bodyPr/>
        <a:lstStyle/>
        <a:p>
          <a:endParaRPr lang="ru-RU"/>
        </a:p>
      </dgm:t>
    </dgm:pt>
    <dgm:pt modelId="{D9EB90E9-5453-4225-8990-7431AA57A334}">
      <dgm:prSet custT="1"/>
      <dgm:spPr/>
      <dgm:t>
        <a:bodyPr/>
        <a:lstStyle/>
        <a:p>
          <a:r>
            <a:rPr lang="en-US" sz="2000" dirty="0" err="1" smtClean="0"/>
            <a:t>Schriftsteller</a:t>
          </a:r>
          <a:r>
            <a:rPr lang="en-US" sz="2000" dirty="0" smtClean="0"/>
            <a:t> und </a:t>
          </a:r>
          <a:r>
            <a:rPr lang="en-US" sz="2000" dirty="0" err="1" smtClean="0"/>
            <a:t>Dichter</a:t>
          </a:r>
          <a:endParaRPr lang="ru-RU" sz="2000" dirty="0"/>
        </a:p>
      </dgm:t>
    </dgm:pt>
    <dgm:pt modelId="{9BEBD5BE-0A44-404F-AE8A-1754659B80BD}" type="parTrans" cxnId="{1958DEB7-A151-4697-842B-B7AFDA9211D5}">
      <dgm:prSet/>
      <dgm:spPr/>
      <dgm:t>
        <a:bodyPr/>
        <a:lstStyle/>
        <a:p>
          <a:endParaRPr lang="ru-RU"/>
        </a:p>
      </dgm:t>
    </dgm:pt>
    <dgm:pt modelId="{94421B4E-E7A3-4EE0-9619-8469953D69E9}" type="sibTrans" cxnId="{1958DEB7-A151-4697-842B-B7AFDA9211D5}">
      <dgm:prSet/>
      <dgm:spPr/>
      <dgm:t>
        <a:bodyPr/>
        <a:lstStyle/>
        <a:p>
          <a:endParaRPr lang="ru-RU"/>
        </a:p>
      </dgm:t>
    </dgm:pt>
    <dgm:pt modelId="{69CAD58C-C51A-431E-B4B0-0ABBE4D43316}">
      <dgm:prSet custT="1"/>
      <dgm:spPr/>
      <dgm:t>
        <a:bodyPr/>
        <a:lstStyle/>
        <a:p>
          <a:r>
            <a:rPr lang="en-US" sz="2000" dirty="0" err="1" smtClean="0"/>
            <a:t>Wissenschaftler</a:t>
          </a:r>
          <a:endParaRPr lang="ru-RU" sz="2000" dirty="0"/>
        </a:p>
      </dgm:t>
    </dgm:pt>
    <dgm:pt modelId="{4F840FA5-0893-43B0-8C7F-6981097DAE0B}" type="parTrans" cxnId="{BB979E9E-5FC2-4490-97CA-C0986C9A7684}">
      <dgm:prSet/>
      <dgm:spPr/>
      <dgm:t>
        <a:bodyPr/>
        <a:lstStyle/>
        <a:p>
          <a:endParaRPr lang="ru-RU"/>
        </a:p>
      </dgm:t>
    </dgm:pt>
    <dgm:pt modelId="{263D2F30-97B8-46CE-94F8-EB6F829C9D5B}" type="sibTrans" cxnId="{BB979E9E-5FC2-4490-97CA-C0986C9A7684}">
      <dgm:prSet/>
      <dgm:spPr/>
      <dgm:t>
        <a:bodyPr/>
        <a:lstStyle/>
        <a:p>
          <a:endParaRPr lang="ru-RU"/>
        </a:p>
      </dgm:t>
    </dgm:pt>
    <dgm:pt modelId="{47656E5E-8996-4C5A-BFC6-9B4BBC42D52E}">
      <dgm:prSet custT="1"/>
      <dgm:spPr/>
      <dgm:t>
        <a:bodyPr/>
        <a:lstStyle/>
        <a:p>
          <a:r>
            <a:rPr lang="en-US" sz="2000" dirty="0" err="1" smtClean="0"/>
            <a:t>Maler</a:t>
          </a:r>
          <a:r>
            <a:rPr lang="en-US" sz="2000" dirty="0" smtClean="0"/>
            <a:t>, </a:t>
          </a:r>
          <a:r>
            <a:rPr lang="en-US" sz="2000" dirty="0" err="1" smtClean="0"/>
            <a:t>Bildhauer</a:t>
          </a:r>
          <a:r>
            <a:rPr lang="en-US" sz="2000" dirty="0" smtClean="0"/>
            <a:t>, </a:t>
          </a:r>
          <a:r>
            <a:rPr lang="en-US" sz="2000" dirty="0" err="1" smtClean="0"/>
            <a:t>Architekten</a:t>
          </a:r>
          <a:endParaRPr lang="ru-RU" sz="2000" dirty="0"/>
        </a:p>
      </dgm:t>
    </dgm:pt>
    <dgm:pt modelId="{D455B238-6926-4B48-A041-C2332D189DDB}" type="parTrans" cxnId="{86E3BC46-B002-4574-B435-0724EFBDCCA8}">
      <dgm:prSet/>
      <dgm:spPr/>
      <dgm:t>
        <a:bodyPr/>
        <a:lstStyle/>
        <a:p>
          <a:endParaRPr lang="ru-RU"/>
        </a:p>
      </dgm:t>
    </dgm:pt>
    <dgm:pt modelId="{ECEE04D3-F0FE-4904-B52C-0C4CF4E97D1A}" type="sibTrans" cxnId="{86E3BC46-B002-4574-B435-0724EFBDCCA8}">
      <dgm:prSet/>
      <dgm:spPr/>
      <dgm:t>
        <a:bodyPr/>
        <a:lstStyle/>
        <a:p>
          <a:endParaRPr lang="ru-RU"/>
        </a:p>
      </dgm:t>
    </dgm:pt>
    <dgm:pt modelId="{2A8E20CA-035B-4D69-9762-5065B89E9D77}">
      <dgm:prSet custT="1"/>
      <dgm:spPr/>
      <dgm:t>
        <a:bodyPr/>
        <a:lstStyle/>
        <a:p>
          <a:r>
            <a:rPr lang="en-US" sz="2000" dirty="0" smtClean="0"/>
            <a:t>Staatsmänner</a:t>
          </a:r>
          <a:endParaRPr lang="ru-RU" sz="2000" dirty="0"/>
        </a:p>
      </dgm:t>
    </dgm:pt>
    <dgm:pt modelId="{B3DDC9DF-8DEC-4625-B6CB-9502ACE19A33}" type="parTrans" cxnId="{477D0E07-2F3B-4EA2-A890-44D75DADE22E}">
      <dgm:prSet/>
      <dgm:spPr/>
      <dgm:t>
        <a:bodyPr/>
        <a:lstStyle/>
        <a:p>
          <a:endParaRPr lang="ru-RU"/>
        </a:p>
      </dgm:t>
    </dgm:pt>
    <dgm:pt modelId="{C2BFAC00-953E-4C66-AAF5-761D8697CB2E}" type="sibTrans" cxnId="{477D0E07-2F3B-4EA2-A890-44D75DADE22E}">
      <dgm:prSet/>
      <dgm:spPr/>
      <dgm:t>
        <a:bodyPr/>
        <a:lstStyle/>
        <a:p>
          <a:endParaRPr lang="ru-RU"/>
        </a:p>
      </dgm:t>
    </dgm:pt>
    <dgm:pt modelId="{489B7E0C-1DA4-4DE1-8D69-65845E069263}">
      <dgm:prSet custT="1"/>
      <dgm:spPr/>
      <dgm:t>
        <a:bodyPr/>
        <a:lstStyle/>
        <a:p>
          <a:r>
            <a:rPr lang="en-US" sz="2000" dirty="0" err="1" smtClean="0"/>
            <a:t>Dekabristen</a:t>
          </a:r>
          <a:endParaRPr lang="ru-RU" sz="2000" dirty="0"/>
        </a:p>
      </dgm:t>
    </dgm:pt>
    <dgm:pt modelId="{7DE13221-25D9-4DD9-8CD2-1A2923D0C7DE}" type="parTrans" cxnId="{A234746F-258B-4298-ACBD-7308CD88FA89}">
      <dgm:prSet/>
      <dgm:spPr/>
      <dgm:t>
        <a:bodyPr/>
        <a:lstStyle/>
        <a:p>
          <a:endParaRPr lang="ru-RU"/>
        </a:p>
      </dgm:t>
    </dgm:pt>
    <dgm:pt modelId="{34BC49AF-D127-4943-9F9C-E8096A85AADF}" type="sibTrans" cxnId="{A234746F-258B-4298-ACBD-7308CD88FA89}">
      <dgm:prSet/>
      <dgm:spPr/>
      <dgm:t>
        <a:bodyPr/>
        <a:lstStyle/>
        <a:p>
          <a:endParaRPr lang="ru-RU"/>
        </a:p>
      </dgm:t>
    </dgm:pt>
    <dgm:pt modelId="{0DA53528-3520-4D52-BAF9-7049D82287F2}" type="pres">
      <dgm:prSet presAssocID="{38476E1D-2840-40CA-8BA0-70DC44FFA9E4}" presName="Name0" presStyleCnt="0">
        <dgm:presLayoutVars>
          <dgm:dir/>
          <dgm:resizeHandles val="exact"/>
        </dgm:presLayoutVars>
      </dgm:prSet>
      <dgm:spPr/>
      <dgm:t>
        <a:bodyPr/>
        <a:lstStyle/>
        <a:p>
          <a:endParaRPr lang="ru-RU"/>
        </a:p>
      </dgm:t>
    </dgm:pt>
    <dgm:pt modelId="{0CA2BE0B-9C3C-47D1-89B1-A55111565D36}" type="pres">
      <dgm:prSet presAssocID="{38476E1D-2840-40CA-8BA0-70DC44FFA9E4}" presName="cycle" presStyleCnt="0"/>
      <dgm:spPr/>
    </dgm:pt>
    <dgm:pt modelId="{D3CAD864-83D0-4B80-8223-F8DD063D4804}" type="pres">
      <dgm:prSet presAssocID="{AE1C914D-C27F-4148-A6C4-F8C91FBE2E24}" presName="nodeFirstNode" presStyleLbl="node1" presStyleIdx="0" presStyleCnt="8" custScaleX="159556" custScaleY="113724" custRadScaleRad="97251" custRadScaleInc="6683">
        <dgm:presLayoutVars>
          <dgm:bulletEnabled val="1"/>
        </dgm:presLayoutVars>
      </dgm:prSet>
      <dgm:spPr/>
      <dgm:t>
        <a:bodyPr/>
        <a:lstStyle/>
        <a:p>
          <a:endParaRPr lang="ru-RU"/>
        </a:p>
      </dgm:t>
    </dgm:pt>
    <dgm:pt modelId="{6D6015F1-180D-4765-AB28-69732B72E611}" type="pres">
      <dgm:prSet presAssocID="{45BF033B-459E-43B2-9308-983ACA56862F}" presName="sibTransFirstNode" presStyleLbl="bgShp" presStyleIdx="0" presStyleCnt="1"/>
      <dgm:spPr/>
      <dgm:t>
        <a:bodyPr/>
        <a:lstStyle/>
        <a:p>
          <a:endParaRPr lang="ru-RU"/>
        </a:p>
      </dgm:t>
    </dgm:pt>
    <dgm:pt modelId="{5C232C85-13A4-4CE6-8392-EE47137CA067}" type="pres">
      <dgm:prSet presAssocID="{2A8E20CA-035B-4D69-9762-5065B89E9D77}" presName="nodeFollowingNodes" presStyleLbl="node1" presStyleIdx="1" presStyleCnt="8" custScaleX="154083" custRadScaleRad="116107" custRadScaleInc="38270">
        <dgm:presLayoutVars>
          <dgm:bulletEnabled val="1"/>
        </dgm:presLayoutVars>
      </dgm:prSet>
      <dgm:spPr/>
      <dgm:t>
        <a:bodyPr/>
        <a:lstStyle/>
        <a:p>
          <a:endParaRPr lang="ru-RU"/>
        </a:p>
      </dgm:t>
    </dgm:pt>
    <dgm:pt modelId="{E7693128-C7F7-4EA3-82D5-86B3477F3D09}" type="pres">
      <dgm:prSet presAssocID="{59F04FC7-CF27-4534-BD5C-DE715E898CC2}" presName="nodeFollowingNodes" presStyleLbl="node1" presStyleIdx="2" presStyleCnt="8" custScaleX="251588" custScaleY="122533">
        <dgm:presLayoutVars>
          <dgm:bulletEnabled val="1"/>
        </dgm:presLayoutVars>
      </dgm:prSet>
      <dgm:spPr/>
      <dgm:t>
        <a:bodyPr/>
        <a:lstStyle/>
        <a:p>
          <a:endParaRPr lang="ru-RU"/>
        </a:p>
      </dgm:t>
    </dgm:pt>
    <dgm:pt modelId="{3782300C-790D-42F7-B4A2-3347786AD71C}" type="pres">
      <dgm:prSet presAssocID="{489B7E0C-1DA4-4DE1-8D69-65845E069263}" presName="nodeFollowingNodes" presStyleLbl="node1" presStyleIdx="3" presStyleCnt="8" custScaleX="171722" custScaleY="92821" custRadScaleRad="91677" custRadScaleInc="-19387">
        <dgm:presLayoutVars>
          <dgm:bulletEnabled val="1"/>
        </dgm:presLayoutVars>
      </dgm:prSet>
      <dgm:spPr/>
      <dgm:t>
        <a:bodyPr/>
        <a:lstStyle/>
        <a:p>
          <a:endParaRPr lang="ru-RU"/>
        </a:p>
      </dgm:t>
    </dgm:pt>
    <dgm:pt modelId="{042460E1-D071-4A83-9355-233575C2C204}" type="pres">
      <dgm:prSet presAssocID="{47656E5E-8996-4C5A-BFC6-9B4BBC42D52E}" presName="nodeFollowingNodes" presStyleLbl="node1" presStyleIdx="4" presStyleCnt="8" custScaleX="229867">
        <dgm:presLayoutVars>
          <dgm:bulletEnabled val="1"/>
        </dgm:presLayoutVars>
      </dgm:prSet>
      <dgm:spPr/>
      <dgm:t>
        <a:bodyPr/>
        <a:lstStyle/>
        <a:p>
          <a:endParaRPr lang="ru-RU"/>
        </a:p>
      </dgm:t>
    </dgm:pt>
    <dgm:pt modelId="{3B136399-7E44-492A-9A01-55F2529032D3}" type="pres">
      <dgm:prSet presAssocID="{69CAD58C-C51A-431E-B4B0-0ABBE4D43316}" presName="nodeFollowingNodes" presStyleLbl="node1" presStyleIdx="5" presStyleCnt="8" custScaleX="166271" custScaleY="92817" custRadScaleRad="87034" custRadScaleInc="13482">
        <dgm:presLayoutVars>
          <dgm:bulletEnabled val="1"/>
        </dgm:presLayoutVars>
      </dgm:prSet>
      <dgm:spPr/>
      <dgm:t>
        <a:bodyPr/>
        <a:lstStyle/>
        <a:p>
          <a:endParaRPr lang="ru-RU"/>
        </a:p>
      </dgm:t>
    </dgm:pt>
    <dgm:pt modelId="{EAF64E83-89CB-4816-B054-FBE89EE25D75}" type="pres">
      <dgm:prSet presAssocID="{D9EB90E9-5453-4225-8990-7431AA57A334}" presName="nodeFollowingNodes" presStyleLbl="node1" presStyleIdx="6" presStyleCnt="8" custScaleX="250296" custScaleY="122533">
        <dgm:presLayoutVars>
          <dgm:bulletEnabled val="1"/>
        </dgm:presLayoutVars>
      </dgm:prSet>
      <dgm:spPr/>
      <dgm:t>
        <a:bodyPr/>
        <a:lstStyle/>
        <a:p>
          <a:endParaRPr lang="ru-RU"/>
        </a:p>
      </dgm:t>
    </dgm:pt>
    <dgm:pt modelId="{E9FC4204-F21F-4CB4-B92E-BC36AE379CAE}" type="pres">
      <dgm:prSet presAssocID="{3F39E811-93F2-41B6-A957-840E4BE60689}" presName="nodeFollowingNodes" presStyleLbl="node1" presStyleIdx="7" presStyleCnt="8" custScaleX="158229" custScaleY="101869" custRadScaleRad="113718" custRadScaleInc="-35152">
        <dgm:presLayoutVars>
          <dgm:bulletEnabled val="1"/>
        </dgm:presLayoutVars>
      </dgm:prSet>
      <dgm:spPr/>
      <dgm:t>
        <a:bodyPr/>
        <a:lstStyle/>
        <a:p>
          <a:endParaRPr lang="ru-RU"/>
        </a:p>
      </dgm:t>
    </dgm:pt>
  </dgm:ptLst>
  <dgm:cxnLst>
    <dgm:cxn modelId="{BB979E9E-5FC2-4490-97CA-C0986C9A7684}" srcId="{38476E1D-2840-40CA-8BA0-70DC44FFA9E4}" destId="{69CAD58C-C51A-431E-B4B0-0ABBE4D43316}" srcOrd="5" destOrd="0" parTransId="{4F840FA5-0893-43B0-8C7F-6981097DAE0B}" sibTransId="{263D2F30-97B8-46CE-94F8-EB6F829C9D5B}"/>
    <dgm:cxn modelId="{5F05A83E-C769-413D-87F2-D8F55892705E}" srcId="{38476E1D-2840-40CA-8BA0-70DC44FFA9E4}" destId="{3F39E811-93F2-41B6-A957-840E4BE60689}" srcOrd="7" destOrd="0" parTransId="{E2C90F14-9EEF-468D-B744-C853AF4F9D2E}" sibTransId="{23398357-160D-4321-9C5D-766E413CB57D}"/>
    <dgm:cxn modelId="{D6BB8DC0-C0E1-4DAD-879C-04462E88592A}" srcId="{38476E1D-2840-40CA-8BA0-70DC44FFA9E4}" destId="{59F04FC7-CF27-4534-BD5C-DE715E898CC2}" srcOrd="2" destOrd="0" parTransId="{B3EF02AD-59BB-4C53-B711-471FD8D79943}" sibTransId="{2A99F5C2-C6C7-41A7-9AC1-8113962F1F62}"/>
    <dgm:cxn modelId="{4AAF9816-777D-4AA1-9B15-6AA8F8FDEBED}" type="presOf" srcId="{38476E1D-2840-40CA-8BA0-70DC44FFA9E4}" destId="{0DA53528-3520-4D52-BAF9-7049D82287F2}" srcOrd="0" destOrd="0" presId="urn:microsoft.com/office/officeart/2005/8/layout/cycle3"/>
    <dgm:cxn modelId="{AF486AE0-DDE2-44BA-A9FD-61C77F7F0FEB}" type="presOf" srcId="{59F04FC7-CF27-4534-BD5C-DE715E898CC2}" destId="{E7693128-C7F7-4EA3-82D5-86B3477F3D09}" srcOrd="0" destOrd="0" presId="urn:microsoft.com/office/officeart/2005/8/layout/cycle3"/>
    <dgm:cxn modelId="{E6618024-5C33-416E-8A47-4D51554F9407}" type="presOf" srcId="{69CAD58C-C51A-431E-B4B0-0ABBE4D43316}" destId="{3B136399-7E44-492A-9A01-55F2529032D3}" srcOrd="0" destOrd="0" presId="urn:microsoft.com/office/officeart/2005/8/layout/cycle3"/>
    <dgm:cxn modelId="{538E3FD0-6B2F-4373-A427-B81E1E2FD626}" type="presOf" srcId="{3F39E811-93F2-41B6-A957-840E4BE60689}" destId="{E9FC4204-F21F-4CB4-B92E-BC36AE379CAE}" srcOrd="0" destOrd="0" presId="urn:microsoft.com/office/officeart/2005/8/layout/cycle3"/>
    <dgm:cxn modelId="{6522A378-FE87-4D27-842E-649D6F742FBB}" type="presOf" srcId="{2A8E20CA-035B-4D69-9762-5065B89E9D77}" destId="{5C232C85-13A4-4CE6-8392-EE47137CA067}" srcOrd="0" destOrd="0" presId="urn:microsoft.com/office/officeart/2005/8/layout/cycle3"/>
    <dgm:cxn modelId="{477D0E07-2F3B-4EA2-A890-44D75DADE22E}" srcId="{38476E1D-2840-40CA-8BA0-70DC44FFA9E4}" destId="{2A8E20CA-035B-4D69-9762-5065B89E9D77}" srcOrd="1" destOrd="0" parTransId="{B3DDC9DF-8DEC-4625-B6CB-9502ACE19A33}" sibTransId="{C2BFAC00-953E-4C66-AAF5-761D8697CB2E}"/>
    <dgm:cxn modelId="{A234746F-258B-4298-ACBD-7308CD88FA89}" srcId="{38476E1D-2840-40CA-8BA0-70DC44FFA9E4}" destId="{489B7E0C-1DA4-4DE1-8D69-65845E069263}" srcOrd="3" destOrd="0" parTransId="{7DE13221-25D9-4DD9-8CD2-1A2923D0C7DE}" sibTransId="{34BC49AF-D127-4943-9F9C-E8096A85AADF}"/>
    <dgm:cxn modelId="{A0E14C9A-6102-4B26-B3E7-84599F0F40D6}" type="presOf" srcId="{D9EB90E9-5453-4225-8990-7431AA57A334}" destId="{EAF64E83-89CB-4816-B054-FBE89EE25D75}" srcOrd="0" destOrd="0" presId="urn:microsoft.com/office/officeart/2005/8/layout/cycle3"/>
    <dgm:cxn modelId="{2DE80FB9-3C80-4B92-A9DA-CFD7DF1960F5}" type="presOf" srcId="{47656E5E-8996-4C5A-BFC6-9B4BBC42D52E}" destId="{042460E1-D071-4A83-9355-233575C2C204}" srcOrd="0" destOrd="0" presId="urn:microsoft.com/office/officeart/2005/8/layout/cycle3"/>
    <dgm:cxn modelId="{1958DEB7-A151-4697-842B-B7AFDA9211D5}" srcId="{38476E1D-2840-40CA-8BA0-70DC44FFA9E4}" destId="{D9EB90E9-5453-4225-8990-7431AA57A334}" srcOrd="6" destOrd="0" parTransId="{9BEBD5BE-0A44-404F-AE8A-1754659B80BD}" sibTransId="{94421B4E-E7A3-4EE0-9619-8469953D69E9}"/>
    <dgm:cxn modelId="{86E3BC46-B002-4574-B435-0724EFBDCCA8}" srcId="{38476E1D-2840-40CA-8BA0-70DC44FFA9E4}" destId="{47656E5E-8996-4C5A-BFC6-9B4BBC42D52E}" srcOrd="4" destOrd="0" parTransId="{D455B238-6926-4B48-A041-C2332D189DDB}" sibTransId="{ECEE04D3-F0FE-4904-B52C-0C4CF4E97D1A}"/>
    <dgm:cxn modelId="{F7A20EDC-F870-4412-A353-2450637100ED}" srcId="{38476E1D-2840-40CA-8BA0-70DC44FFA9E4}" destId="{AE1C914D-C27F-4148-A6C4-F8C91FBE2E24}" srcOrd="0" destOrd="0" parTransId="{6ED83E1E-1AC2-4DA5-B17B-7EF1FBB5BC36}" sibTransId="{45BF033B-459E-43B2-9308-983ACA56862F}"/>
    <dgm:cxn modelId="{DB2B2197-3674-4331-9D97-9631B450E014}" type="presOf" srcId="{489B7E0C-1DA4-4DE1-8D69-65845E069263}" destId="{3782300C-790D-42F7-B4A2-3347786AD71C}" srcOrd="0" destOrd="0" presId="urn:microsoft.com/office/officeart/2005/8/layout/cycle3"/>
    <dgm:cxn modelId="{9F9AF474-76A2-47D1-B976-62420F7D8C3B}" type="presOf" srcId="{45BF033B-459E-43B2-9308-983ACA56862F}" destId="{6D6015F1-180D-4765-AB28-69732B72E611}" srcOrd="0" destOrd="0" presId="urn:microsoft.com/office/officeart/2005/8/layout/cycle3"/>
    <dgm:cxn modelId="{86B4FA98-DED2-4557-B29D-1CC3DE0E3CE6}" type="presOf" srcId="{AE1C914D-C27F-4148-A6C4-F8C91FBE2E24}" destId="{D3CAD864-83D0-4B80-8223-F8DD063D4804}" srcOrd="0" destOrd="0" presId="urn:microsoft.com/office/officeart/2005/8/layout/cycle3"/>
    <dgm:cxn modelId="{4079F01F-4573-4343-B474-1D184EC66D9F}" type="presParOf" srcId="{0DA53528-3520-4D52-BAF9-7049D82287F2}" destId="{0CA2BE0B-9C3C-47D1-89B1-A55111565D36}" srcOrd="0" destOrd="0" presId="urn:microsoft.com/office/officeart/2005/8/layout/cycle3"/>
    <dgm:cxn modelId="{BE6A8A4E-D33F-4594-AA5E-8D65F007C7A9}" type="presParOf" srcId="{0CA2BE0B-9C3C-47D1-89B1-A55111565D36}" destId="{D3CAD864-83D0-4B80-8223-F8DD063D4804}" srcOrd="0" destOrd="0" presId="urn:microsoft.com/office/officeart/2005/8/layout/cycle3"/>
    <dgm:cxn modelId="{1AB33CA4-9B48-44BA-9458-DC22F9CC9689}" type="presParOf" srcId="{0CA2BE0B-9C3C-47D1-89B1-A55111565D36}" destId="{6D6015F1-180D-4765-AB28-69732B72E611}" srcOrd="1" destOrd="0" presId="urn:microsoft.com/office/officeart/2005/8/layout/cycle3"/>
    <dgm:cxn modelId="{9636238A-2A98-465D-B1D5-1578AF906009}" type="presParOf" srcId="{0CA2BE0B-9C3C-47D1-89B1-A55111565D36}" destId="{5C232C85-13A4-4CE6-8392-EE47137CA067}" srcOrd="2" destOrd="0" presId="urn:microsoft.com/office/officeart/2005/8/layout/cycle3"/>
    <dgm:cxn modelId="{0334678C-569A-4DD2-A1C4-8C4AC4742D66}" type="presParOf" srcId="{0CA2BE0B-9C3C-47D1-89B1-A55111565D36}" destId="{E7693128-C7F7-4EA3-82D5-86B3477F3D09}" srcOrd="3" destOrd="0" presId="urn:microsoft.com/office/officeart/2005/8/layout/cycle3"/>
    <dgm:cxn modelId="{60D2BB97-B55E-4E06-A6E2-E3B159EBB119}" type="presParOf" srcId="{0CA2BE0B-9C3C-47D1-89B1-A55111565D36}" destId="{3782300C-790D-42F7-B4A2-3347786AD71C}" srcOrd="4" destOrd="0" presId="urn:microsoft.com/office/officeart/2005/8/layout/cycle3"/>
    <dgm:cxn modelId="{0ECB8C77-F2D8-4230-B2AB-D3A85DD79B85}" type="presParOf" srcId="{0CA2BE0B-9C3C-47D1-89B1-A55111565D36}" destId="{042460E1-D071-4A83-9355-233575C2C204}" srcOrd="5" destOrd="0" presId="urn:microsoft.com/office/officeart/2005/8/layout/cycle3"/>
    <dgm:cxn modelId="{233760BA-1EE0-4C3A-BC67-47DB592DA502}" type="presParOf" srcId="{0CA2BE0B-9C3C-47D1-89B1-A55111565D36}" destId="{3B136399-7E44-492A-9A01-55F2529032D3}" srcOrd="6" destOrd="0" presId="urn:microsoft.com/office/officeart/2005/8/layout/cycle3"/>
    <dgm:cxn modelId="{DEECC8E5-9C51-48E1-ACA1-350538541B9D}" type="presParOf" srcId="{0CA2BE0B-9C3C-47D1-89B1-A55111565D36}" destId="{EAF64E83-89CB-4816-B054-FBE89EE25D75}" srcOrd="7" destOrd="0" presId="urn:microsoft.com/office/officeart/2005/8/layout/cycle3"/>
    <dgm:cxn modelId="{00BDB6DE-5F46-4361-B926-402D8E965F5B}" type="presParOf" srcId="{0CA2BE0B-9C3C-47D1-89B1-A55111565D36}" destId="{E9FC4204-F21F-4CB4-B92E-BC36AE379CAE}" srcOrd="8" destOrd="0" presId="urn:microsoft.com/office/officeart/2005/8/layout/cycle3"/>
  </dgm:cxnLst>
  <dgm:bg/>
  <dgm:whole/>
</dgm:dataModel>
</file>

<file path=ppt/diagrams/data2.xml><?xml version="1.0" encoding="utf-8"?>
<dgm:dataModel xmlns:dgm="http://schemas.openxmlformats.org/drawingml/2006/diagram" xmlns:a="http://schemas.openxmlformats.org/drawingml/2006/main">
  <dgm:ptLst>
    <dgm:pt modelId="{3E60CF40-BEC5-4D39-81A5-22A63AA103DE}"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ru-RU"/>
        </a:p>
      </dgm:t>
    </dgm:pt>
    <dgm:pt modelId="{DA695652-DF20-46C7-AE08-5EAEBEBA73C9}">
      <dgm:prSet phldrT="[Текст]" custT="1"/>
      <dgm:spPr/>
      <dgm:t>
        <a:bodyPr/>
        <a:lstStyle/>
        <a:p>
          <a:r>
            <a:rPr lang="en-US" sz="2400" dirty="0" err="1" smtClean="0"/>
            <a:t>Sänger</a:t>
          </a:r>
          <a:endParaRPr lang="ru-RU" sz="2400" dirty="0"/>
        </a:p>
      </dgm:t>
    </dgm:pt>
    <dgm:pt modelId="{0A480742-E959-4224-A620-EE346B3C8F15}" type="parTrans" cxnId="{1FCBD22B-6809-42B3-81D9-F193B5537E09}">
      <dgm:prSet/>
      <dgm:spPr/>
      <dgm:t>
        <a:bodyPr/>
        <a:lstStyle/>
        <a:p>
          <a:endParaRPr lang="ru-RU"/>
        </a:p>
      </dgm:t>
    </dgm:pt>
    <dgm:pt modelId="{9602BE8A-F7FB-4460-9DDA-06F4FB745516}" type="sibTrans" cxnId="{1FCBD22B-6809-42B3-81D9-F193B5537E09}">
      <dgm:prSet/>
      <dgm:spPr/>
      <dgm:t>
        <a:bodyPr/>
        <a:lstStyle/>
        <a:p>
          <a:endParaRPr lang="ru-RU"/>
        </a:p>
      </dgm:t>
    </dgm:pt>
    <dgm:pt modelId="{CA60BCD4-75EC-4373-9F57-A1FEAAB802F4}">
      <dgm:prSet custT="1"/>
      <dgm:spPr/>
      <dgm:t>
        <a:bodyPr/>
        <a:lstStyle/>
        <a:p>
          <a:r>
            <a:rPr lang="en-US" sz="2400" dirty="0" err="1" smtClean="0"/>
            <a:t>Schauspieler</a:t>
          </a:r>
          <a:r>
            <a:rPr lang="en-US" sz="2400" dirty="0" smtClean="0"/>
            <a:t> </a:t>
          </a:r>
          <a:endParaRPr lang="ru-RU" sz="2400" dirty="0"/>
        </a:p>
      </dgm:t>
    </dgm:pt>
    <dgm:pt modelId="{39E522BF-6AD3-4419-83C7-87EB0F33C0E3}" type="parTrans" cxnId="{F9EE54D2-C3A8-4754-9988-9BEA7071AFFC}">
      <dgm:prSet/>
      <dgm:spPr/>
      <dgm:t>
        <a:bodyPr/>
        <a:lstStyle/>
        <a:p>
          <a:endParaRPr lang="ru-RU"/>
        </a:p>
      </dgm:t>
    </dgm:pt>
    <dgm:pt modelId="{D4666B60-8F4A-4EEF-BD0F-4E9B84DD6CF0}" type="sibTrans" cxnId="{F9EE54D2-C3A8-4754-9988-9BEA7071AFFC}">
      <dgm:prSet/>
      <dgm:spPr/>
      <dgm:t>
        <a:bodyPr/>
        <a:lstStyle/>
        <a:p>
          <a:endParaRPr lang="ru-RU"/>
        </a:p>
      </dgm:t>
    </dgm:pt>
    <dgm:pt modelId="{A1F338C5-C840-46DA-85B9-E52FED8DCBD4}">
      <dgm:prSet custT="1"/>
      <dgm:spPr/>
      <dgm:t>
        <a:bodyPr/>
        <a:lstStyle/>
        <a:p>
          <a:r>
            <a:rPr lang="en-US" sz="2400" dirty="0" err="1" smtClean="0"/>
            <a:t>Komponisten</a:t>
          </a:r>
          <a:endParaRPr lang="ru-RU" sz="2400" dirty="0"/>
        </a:p>
      </dgm:t>
    </dgm:pt>
    <dgm:pt modelId="{2A818F8B-AF37-417B-AD39-6DCB10F904EE}" type="parTrans" cxnId="{13EAD65F-FCA3-48DC-BFB6-A6D942900FB2}">
      <dgm:prSet/>
      <dgm:spPr/>
      <dgm:t>
        <a:bodyPr/>
        <a:lstStyle/>
        <a:p>
          <a:endParaRPr lang="ru-RU"/>
        </a:p>
      </dgm:t>
    </dgm:pt>
    <dgm:pt modelId="{BC6C6FE5-1444-4528-8B5B-EDDA60600C28}" type="sibTrans" cxnId="{13EAD65F-FCA3-48DC-BFB6-A6D942900FB2}">
      <dgm:prSet/>
      <dgm:spPr/>
      <dgm:t>
        <a:bodyPr/>
        <a:lstStyle/>
        <a:p>
          <a:endParaRPr lang="ru-RU"/>
        </a:p>
      </dgm:t>
    </dgm:pt>
    <dgm:pt modelId="{097B02AA-ACF5-4D1E-B91B-44E452CE23BA}">
      <dgm:prSet custT="1"/>
      <dgm:spPr/>
      <dgm:t>
        <a:bodyPr/>
        <a:lstStyle/>
        <a:p>
          <a:r>
            <a:rPr lang="en-US" sz="2400" dirty="0" err="1" smtClean="0"/>
            <a:t>Kirchenvertreter</a:t>
          </a:r>
          <a:endParaRPr lang="ru-RU" sz="2400" dirty="0"/>
        </a:p>
      </dgm:t>
    </dgm:pt>
    <dgm:pt modelId="{5F170F11-9ED5-4BF3-9E9D-F7209E2A57E7}" type="parTrans" cxnId="{4849E613-E48B-4851-B534-32FB57921318}">
      <dgm:prSet/>
      <dgm:spPr/>
      <dgm:t>
        <a:bodyPr/>
        <a:lstStyle/>
        <a:p>
          <a:endParaRPr lang="ru-RU"/>
        </a:p>
      </dgm:t>
    </dgm:pt>
    <dgm:pt modelId="{8BE6C463-4DB1-46A3-88DB-E4244DC63593}" type="sibTrans" cxnId="{4849E613-E48B-4851-B534-32FB57921318}">
      <dgm:prSet/>
      <dgm:spPr/>
      <dgm:t>
        <a:bodyPr/>
        <a:lstStyle/>
        <a:p>
          <a:endParaRPr lang="ru-RU"/>
        </a:p>
      </dgm:t>
    </dgm:pt>
    <dgm:pt modelId="{1B9A4D92-EA68-4F66-AA34-B08FA9B1A505}">
      <dgm:prSet custT="1"/>
      <dgm:spPr/>
      <dgm:t>
        <a:bodyPr/>
        <a:lstStyle/>
        <a:p>
          <a:r>
            <a:rPr lang="en-US" sz="2400" dirty="0" err="1" smtClean="0"/>
            <a:t>Staatsmänner</a:t>
          </a:r>
          <a:endParaRPr lang="ru-RU" sz="2400" dirty="0"/>
        </a:p>
      </dgm:t>
    </dgm:pt>
    <dgm:pt modelId="{8FEC4783-6675-4B34-AD93-18FFE4991D05}" type="parTrans" cxnId="{3D507875-541A-4B88-80AF-7D246C140CD0}">
      <dgm:prSet/>
      <dgm:spPr/>
      <dgm:t>
        <a:bodyPr/>
        <a:lstStyle/>
        <a:p>
          <a:endParaRPr lang="ru-RU"/>
        </a:p>
      </dgm:t>
    </dgm:pt>
    <dgm:pt modelId="{643CE91F-ABFD-40B6-858A-E3A2DE5E2A85}" type="sibTrans" cxnId="{3D507875-541A-4B88-80AF-7D246C140CD0}">
      <dgm:prSet/>
      <dgm:spPr/>
      <dgm:t>
        <a:bodyPr/>
        <a:lstStyle/>
        <a:p>
          <a:endParaRPr lang="ru-RU"/>
        </a:p>
      </dgm:t>
    </dgm:pt>
    <dgm:pt modelId="{3391D97A-7172-4999-9C28-F56A05CB8B50}">
      <dgm:prSet custT="1"/>
      <dgm:spPr/>
      <dgm:t>
        <a:bodyPr/>
        <a:lstStyle/>
        <a:p>
          <a:r>
            <a:rPr lang="en-US" sz="2400" dirty="0" smtClean="0"/>
            <a:t>Regisseure</a:t>
          </a:r>
          <a:endParaRPr lang="ru-RU" sz="2400" dirty="0"/>
        </a:p>
      </dgm:t>
    </dgm:pt>
    <dgm:pt modelId="{E2DD5D7D-5298-456B-998D-076B968E1D58}" type="parTrans" cxnId="{DC138167-EF2A-4620-B4A1-2AF611C3F523}">
      <dgm:prSet/>
      <dgm:spPr/>
      <dgm:t>
        <a:bodyPr/>
        <a:lstStyle/>
        <a:p>
          <a:endParaRPr lang="ru-RU"/>
        </a:p>
      </dgm:t>
    </dgm:pt>
    <dgm:pt modelId="{062246B1-45BE-4DF2-A9D8-BE82C32186FA}" type="sibTrans" cxnId="{DC138167-EF2A-4620-B4A1-2AF611C3F523}">
      <dgm:prSet/>
      <dgm:spPr/>
      <dgm:t>
        <a:bodyPr/>
        <a:lstStyle/>
        <a:p>
          <a:endParaRPr lang="ru-RU"/>
        </a:p>
      </dgm:t>
    </dgm:pt>
    <dgm:pt modelId="{3DDCDB16-88DF-468E-A2D7-780B9F4814C4}" type="pres">
      <dgm:prSet presAssocID="{3E60CF40-BEC5-4D39-81A5-22A63AA103DE}" presName="cycle" presStyleCnt="0">
        <dgm:presLayoutVars>
          <dgm:dir/>
          <dgm:resizeHandles val="exact"/>
        </dgm:presLayoutVars>
      </dgm:prSet>
      <dgm:spPr/>
      <dgm:t>
        <a:bodyPr/>
        <a:lstStyle/>
        <a:p>
          <a:endParaRPr lang="ru-RU"/>
        </a:p>
      </dgm:t>
    </dgm:pt>
    <dgm:pt modelId="{ACE37DD4-08D6-4B02-82C7-E19438591715}" type="pres">
      <dgm:prSet presAssocID="{DA695652-DF20-46C7-AE08-5EAEBEBA73C9}" presName="node" presStyleLbl="node1" presStyleIdx="0" presStyleCnt="6" custScaleX="330454" custScaleY="83012" custRadScaleRad="104497" custRadScaleInc="1678">
        <dgm:presLayoutVars>
          <dgm:bulletEnabled val="1"/>
        </dgm:presLayoutVars>
      </dgm:prSet>
      <dgm:spPr/>
      <dgm:t>
        <a:bodyPr/>
        <a:lstStyle/>
        <a:p>
          <a:endParaRPr lang="ru-RU"/>
        </a:p>
      </dgm:t>
    </dgm:pt>
    <dgm:pt modelId="{B2FBC709-6AD1-4E92-A604-1254B803E49A}" type="pres">
      <dgm:prSet presAssocID="{9602BE8A-F7FB-4460-9DDA-06F4FB745516}" presName="sibTrans" presStyleLbl="sibTrans2D1" presStyleIdx="0" presStyleCnt="6"/>
      <dgm:spPr/>
      <dgm:t>
        <a:bodyPr/>
        <a:lstStyle/>
        <a:p>
          <a:endParaRPr lang="ru-RU"/>
        </a:p>
      </dgm:t>
    </dgm:pt>
    <dgm:pt modelId="{507A8B2A-9FC7-4064-8C96-0C2466CFF6F2}" type="pres">
      <dgm:prSet presAssocID="{9602BE8A-F7FB-4460-9DDA-06F4FB745516}" presName="connectorText" presStyleLbl="sibTrans2D1" presStyleIdx="0" presStyleCnt="6"/>
      <dgm:spPr/>
      <dgm:t>
        <a:bodyPr/>
        <a:lstStyle/>
        <a:p>
          <a:endParaRPr lang="ru-RU"/>
        </a:p>
      </dgm:t>
    </dgm:pt>
    <dgm:pt modelId="{2FD2B8AB-F16A-4EC6-90C9-E4A22FD2DE5A}" type="pres">
      <dgm:prSet presAssocID="{A1F338C5-C840-46DA-85B9-E52FED8DCBD4}" presName="node" presStyleLbl="node1" presStyleIdx="1" presStyleCnt="6" custScaleX="328973" custScaleY="85446" custRadScaleRad="169499" custRadScaleInc="51879">
        <dgm:presLayoutVars>
          <dgm:bulletEnabled val="1"/>
        </dgm:presLayoutVars>
      </dgm:prSet>
      <dgm:spPr/>
      <dgm:t>
        <a:bodyPr/>
        <a:lstStyle/>
        <a:p>
          <a:endParaRPr lang="ru-RU"/>
        </a:p>
      </dgm:t>
    </dgm:pt>
    <dgm:pt modelId="{785AC139-FC25-4EAB-B5D7-C9B8A2F12B59}" type="pres">
      <dgm:prSet presAssocID="{BC6C6FE5-1444-4528-8B5B-EDDA60600C28}" presName="sibTrans" presStyleLbl="sibTrans2D1" presStyleIdx="1" presStyleCnt="6"/>
      <dgm:spPr/>
      <dgm:t>
        <a:bodyPr/>
        <a:lstStyle/>
        <a:p>
          <a:endParaRPr lang="ru-RU"/>
        </a:p>
      </dgm:t>
    </dgm:pt>
    <dgm:pt modelId="{AE632D0D-83CB-480B-B5EE-94AC3B5EE314}" type="pres">
      <dgm:prSet presAssocID="{BC6C6FE5-1444-4528-8B5B-EDDA60600C28}" presName="connectorText" presStyleLbl="sibTrans2D1" presStyleIdx="1" presStyleCnt="6"/>
      <dgm:spPr/>
      <dgm:t>
        <a:bodyPr/>
        <a:lstStyle/>
        <a:p>
          <a:endParaRPr lang="ru-RU"/>
        </a:p>
      </dgm:t>
    </dgm:pt>
    <dgm:pt modelId="{4CE89F03-E086-4A06-96A4-5432389562B7}" type="pres">
      <dgm:prSet presAssocID="{CA60BCD4-75EC-4373-9F57-A1FEAAB802F4}" presName="node" presStyleLbl="node1" presStyleIdx="2" presStyleCnt="6" custScaleX="336501" custScaleY="85983" custRadScaleRad="138641" custRadScaleInc="-51129">
        <dgm:presLayoutVars>
          <dgm:bulletEnabled val="1"/>
        </dgm:presLayoutVars>
      </dgm:prSet>
      <dgm:spPr/>
      <dgm:t>
        <a:bodyPr/>
        <a:lstStyle/>
        <a:p>
          <a:endParaRPr lang="ru-RU"/>
        </a:p>
      </dgm:t>
    </dgm:pt>
    <dgm:pt modelId="{E5D9A024-A0DB-400D-90F5-7BAC70BDD812}" type="pres">
      <dgm:prSet presAssocID="{D4666B60-8F4A-4EEF-BD0F-4E9B84DD6CF0}" presName="sibTrans" presStyleLbl="sibTrans2D1" presStyleIdx="2" presStyleCnt="6"/>
      <dgm:spPr/>
      <dgm:t>
        <a:bodyPr/>
        <a:lstStyle/>
        <a:p>
          <a:endParaRPr lang="ru-RU"/>
        </a:p>
      </dgm:t>
    </dgm:pt>
    <dgm:pt modelId="{2B360C15-7365-4DBF-BD79-188B9BE10BDD}" type="pres">
      <dgm:prSet presAssocID="{D4666B60-8F4A-4EEF-BD0F-4E9B84DD6CF0}" presName="connectorText" presStyleLbl="sibTrans2D1" presStyleIdx="2" presStyleCnt="6"/>
      <dgm:spPr/>
      <dgm:t>
        <a:bodyPr/>
        <a:lstStyle/>
        <a:p>
          <a:endParaRPr lang="ru-RU"/>
        </a:p>
      </dgm:t>
    </dgm:pt>
    <dgm:pt modelId="{4A1791C1-B45C-460E-B755-6F8E49A4306A}" type="pres">
      <dgm:prSet presAssocID="{3391D97A-7172-4999-9C28-F56A05CB8B50}" presName="node" presStyleLbl="node1" presStyleIdx="3" presStyleCnt="6" custScaleX="305085" custScaleY="83203" custRadScaleRad="94329" custRadScaleInc="-9058">
        <dgm:presLayoutVars>
          <dgm:bulletEnabled val="1"/>
        </dgm:presLayoutVars>
      </dgm:prSet>
      <dgm:spPr/>
      <dgm:t>
        <a:bodyPr/>
        <a:lstStyle/>
        <a:p>
          <a:endParaRPr lang="ru-RU"/>
        </a:p>
      </dgm:t>
    </dgm:pt>
    <dgm:pt modelId="{AE59A540-B814-4A52-A7D4-8D13D128455F}" type="pres">
      <dgm:prSet presAssocID="{062246B1-45BE-4DF2-A9D8-BE82C32186FA}" presName="sibTrans" presStyleLbl="sibTrans2D1" presStyleIdx="3" presStyleCnt="6"/>
      <dgm:spPr/>
      <dgm:t>
        <a:bodyPr/>
        <a:lstStyle/>
        <a:p>
          <a:endParaRPr lang="ru-RU"/>
        </a:p>
      </dgm:t>
    </dgm:pt>
    <dgm:pt modelId="{24E8B16C-2509-4B5D-BCAB-783AC028C802}" type="pres">
      <dgm:prSet presAssocID="{062246B1-45BE-4DF2-A9D8-BE82C32186FA}" presName="connectorText" presStyleLbl="sibTrans2D1" presStyleIdx="3" presStyleCnt="6"/>
      <dgm:spPr/>
      <dgm:t>
        <a:bodyPr/>
        <a:lstStyle/>
        <a:p>
          <a:endParaRPr lang="ru-RU"/>
        </a:p>
      </dgm:t>
    </dgm:pt>
    <dgm:pt modelId="{A38DF14F-507B-4FA8-A3B7-EBAD53B781A6}" type="pres">
      <dgm:prSet presAssocID="{1B9A4D92-EA68-4F66-AA34-B08FA9B1A505}" presName="node" presStyleLbl="node1" presStyleIdx="4" presStyleCnt="6" custScaleX="301886" custScaleY="85885" custRadScaleRad="125637" custRadScaleInc="43627">
        <dgm:presLayoutVars>
          <dgm:bulletEnabled val="1"/>
        </dgm:presLayoutVars>
      </dgm:prSet>
      <dgm:spPr/>
      <dgm:t>
        <a:bodyPr/>
        <a:lstStyle/>
        <a:p>
          <a:endParaRPr lang="ru-RU"/>
        </a:p>
      </dgm:t>
    </dgm:pt>
    <dgm:pt modelId="{BF098C15-4942-4D72-9D89-0505A2AF9A5B}" type="pres">
      <dgm:prSet presAssocID="{643CE91F-ABFD-40B6-858A-E3A2DE5E2A85}" presName="sibTrans" presStyleLbl="sibTrans2D1" presStyleIdx="4" presStyleCnt="6"/>
      <dgm:spPr/>
      <dgm:t>
        <a:bodyPr/>
        <a:lstStyle/>
        <a:p>
          <a:endParaRPr lang="ru-RU"/>
        </a:p>
      </dgm:t>
    </dgm:pt>
    <dgm:pt modelId="{6C56BBFD-7A19-4ACC-8D99-FB95B7E7C345}" type="pres">
      <dgm:prSet presAssocID="{643CE91F-ABFD-40B6-858A-E3A2DE5E2A85}" presName="connectorText" presStyleLbl="sibTrans2D1" presStyleIdx="4" presStyleCnt="6"/>
      <dgm:spPr/>
      <dgm:t>
        <a:bodyPr/>
        <a:lstStyle/>
        <a:p>
          <a:endParaRPr lang="ru-RU"/>
        </a:p>
      </dgm:t>
    </dgm:pt>
    <dgm:pt modelId="{DE6867EB-5A11-40C9-BB01-D1309039B0AB}" type="pres">
      <dgm:prSet presAssocID="{097B02AA-ACF5-4D1E-B91B-44E452CE23BA}" presName="node" presStyleLbl="node1" presStyleIdx="5" presStyleCnt="6" custScaleX="309807" custScaleY="90063" custRadScaleRad="203149" custRadScaleInc="-62422">
        <dgm:presLayoutVars>
          <dgm:bulletEnabled val="1"/>
        </dgm:presLayoutVars>
      </dgm:prSet>
      <dgm:spPr/>
      <dgm:t>
        <a:bodyPr/>
        <a:lstStyle/>
        <a:p>
          <a:endParaRPr lang="ru-RU"/>
        </a:p>
      </dgm:t>
    </dgm:pt>
    <dgm:pt modelId="{1A7ED917-8628-42B2-A604-10FA447F2B8D}" type="pres">
      <dgm:prSet presAssocID="{8BE6C463-4DB1-46A3-88DB-E4244DC63593}" presName="sibTrans" presStyleLbl="sibTrans2D1" presStyleIdx="5" presStyleCnt="6"/>
      <dgm:spPr/>
      <dgm:t>
        <a:bodyPr/>
        <a:lstStyle/>
        <a:p>
          <a:endParaRPr lang="ru-RU"/>
        </a:p>
      </dgm:t>
    </dgm:pt>
    <dgm:pt modelId="{8869392D-1D07-4F83-9F95-2EAE5F2DF8D4}" type="pres">
      <dgm:prSet presAssocID="{8BE6C463-4DB1-46A3-88DB-E4244DC63593}" presName="connectorText" presStyleLbl="sibTrans2D1" presStyleIdx="5" presStyleCnt="6"/>
      <dgm:spPr/>
      <dgm:t>
        <a:bodyPr/>
        <a:lstStyle/>
        <a:p>
          <a:endParaRPr lang="ru-RU"/>
        </a:p>
      </dgm:t>
    </dgm:pt>
  </dgm:ptLst>
  <dgm:cxnLst>
    <dgm:cxn modelId="{1CF3BE2C-6253-401F-9D62-B00E395D9831}" type="presOf" srcId="{097B02AA-ACF5-4D1E-B91B-44E452CE23BA}" destId="{DE6867EB-5A11-40C9-BB01-D1309039B0AB}" srcOrd="0" destOrd="0" presId="urn:microsoft.com/office/officeart/2005/8/layout/cycle2"/>
    <dgm:cxn modelId="{3D507875-541A-4B88-80AF-7D246C140CD0}" srcId="{3E60CF40-BEC5-4D39-81A5-22A63AA103DE}" destId="{1B9A4D92-EA68-4F66-AA34-B08FA9B1A505}" srcOrd="4" destOrd="0" parTransId="{8FEC4783-6675-4B34-AD93-18FFE4991D05}" sibTransId="{643CE91F-ABFD-40B6-858A-E3A2DE5E2A85}"/>
    <dgm:cxn modelId="{DC550AB6-1297-41CD-A62B-E756BCF4F673}" type="presOf" srcId="{8BE6C463-4DB1-46A3-88DB-E4244DC63593}" destId="{1A7ED917-8628-42B2-A604-10FA447F2B8D}" srcOrd="0" destOrd="0" presId="urn:microsoft.com/office/officeart/2005/8/layout/cycle2"/>
    <dgm:cxn modelId="{FBC7C212-35AB-46AB-BC09-6506755F28D4}" type="presOf" srcId="{CA60BCD4-75EC-4373-9F57-A1FEAAB802F4}" destId="{4CE89F03-E086-4A06-96A4-5432389562B7}" srcOrd="0" destOrd="0" presId="urn:microsoft.com/office/officeart/2005/8/layout/cycle2"/>
    <dgm:cxn modelId="{8A66E594-2642-46C6-B47B-3F9873634E01}" type="presOf" srcId="{9602BE8A-F7FB-4460-9DDA-06F4FB745516}" destId="{B2FBC709-6AD1-4E92-A604-1254B803E49A}" srcOrd="0" destOrd="0" presId="urn:microsoft.com/office/officeart/2005/8/layout/cycle2"/>
    <dgm:cxn modelId="{3D404D12-E852-4B2E-AF52-24075D374E40}" type="presOf" srcId="{D4666B60-8F4A-4EEF-BD0F-4E9B84DD6CF0}" destId="{2B360C15-7365-4DBF-BD79-188B9BE10BDD}" srcOrd="1" destOrd="0" presId="urn:microsoft.com/office/officeart/2005/8/layout/cycle2"/>
    <dgm:cxn modelId="{DC138167-EF2A-4620-B4A1-2AF611C3F523}" srcId="{3E60CF40-BEC5-4D39-81A5-22A63AA103DE}" destId="{3391D97A-7172-4999-9C28-F56A05CB8B50}" srcOrd="3" destOrd="0" parTransId="{E2DD5D7D-5298-456B-998D-076B968E1D58}" sibTransId="{062246B1-45BE-4DF2-A9D8-BE82C32186FA}"/>
    <dgm:cxn modelId="{7CEFCC2E-3B01-4E93-AB74-73A90B984CA6}" type="presOf" srcId="{9602BE8A-F7FB-4460-9DDA-06F4FB745516}" destId="{507A8B2A-9FC7-4064-8C96-0C2466CFF6F2}" srcOrd="1" destOrd="0" presId="urn:microsoft.com/office/officeart/2005/8/layout/cycle2"/>
    <dgm:cxn modelId="{8B7452CF-3EA9-42EB-9216-7F2D78FDEB9E}" type="presOf" srcId="{3E60CF40-BEC5-4D39-81A5-22A63AA103DE}" destId="{3DDCDB16-88DF-468E-A2D7-780B9F4814C4}" srcOrd="0" destOrd="0" presId="urn:microsoft.com/office/officeart/2005/8/layout/cycle2"/>
    <dgm:cxn modelId="{FCF17DBD-D6AF-41A3-8044-A1F4E95AE1EF}" type="presOf" srcId="{BC6C6FE5-1444-4528-8B5B-EDDA60600C28}" destId="{785AC139-FC25-4EAB-B5D7-C9B8A2F12B59}" srcOrd="0" destOrd="0" presId="urn:microsoft.com/office/officeart/2005/8/layout/cycle2"/>
    <dgm:cxn modelId="{F9EE54D2-C3A8-4754-9988-9BEA7071AFFC}" srcId="{3E60CF40-BEC5-4D39-81A5-22A63AA103DE}" destId="{CA60BCD4-75EC-4373-9F57-A1FEAAB802F4}" srcOrd="2" destOrd="0" parTransId="{39E522BF-6AD3-4419-83C7-87EB0F33C0E3}" sibTransId="{D4666B60-8F4A-4EEF-BD0F-4E9B84DD6CF0}"/>
    <dgm:cxn modelId="{0C7D8163-6F93-4508-95AD-9F16EE249942}" type="presOf" srcId="{D4666B60-8F4A-4EEF-BD0F-4E9B84DD6CF0}" destId="{E5D9A024-A0DB-400D-90F5-7BAC70BDD812}" srcOrd="0" destOrd="0" presId="urn:microsoft.com/office/officeart/2005/8/layout/cycle2"/>
    <dgm:cxn modelId="{40BE3038-F3CC-44BA-BF02-F652DE09E3FF}" type="presOf" srcId="{643CE91F-ABFD-40B6-858A-E3A2DE5E2A85}" destId="{BF098C15-4942-4D72-9D89-0505A2AF9A5B}" srcOrd="0" destOrd="0" presId="urn:microsoft.com/office/officeart/2005/8/layout/cycle2"/>
    <dgm:cxn modelId="{1FCBD22B-6809-42B3-81D9-F193B5537E09}" srcId="{3E60CF40-BEC5-4D39-81A5-22A63AA103DE}" destId="{DA695652-DF20-46C7-AE08-5EAEBEBA73C9}" srcOrd="0" destOrd="0" parTransId="{0A480742-E959-4224-A620-EE346B3C8F15}" sibTransId="{9602BE8A-F7FB-4460-9DDA-06F4FB745516}"/>
    <dgm:cxn modelId="{D11C986B-9764-4902-BA43-B3D074049765}" type="presOf" srcId="{DA695652-DF20-46C7-AE08-5EAEBEBA73C9}" destId="{ACE37DD4-08D6-4B02-82C7-E19438591715}" srcOrd="0" destOrd="0" presId="urn:microsoft.com/office/officeart/2005/8/layout/cycle2"/>
    <dgm:cxn modelId="{1FB7EEF8-BB80-4110-9CE1-B324F25035E4}" type="presOf" srcId="{8BE6C463-4DB1-46A3-88DB-E4244DC63593}" destId="{8869392D-1D07-4F83-9F95-2EAE5F2DF8D4}" srcOrd="1" destOrd="0" presId="urn:microsoft.com/office/officeart/2005/8/layout/cycle2"/>
    <dgm:cxn modelId="{CD5FA2DB-4CEE-4579-A98A-1252119D318A}" type="presOf" srcId="{A1F338C5-C840-46DA-85B9-E52FED8DCBD4}" destId="{2FD2B8AB-F16A-4EC6-90C9-E4A22FD2DE5A}" srcOrd="0" destOrd="0" presId="urn:microsoft.com/office/officeart/2005/8/layout/cycle2"/>
    <dgm:cxn modelId="{BD688AE3-55B7-4DE7-BCD6-D42B1727D95A}" type="presOf" srcId="{643CE91F-ABFD-40B6-858A-E3A2DE5E2A85}" destId="{6C56BBFD-7A19-4ACC-8D99-FB95B7E7C345}" srcOrd="1" destOrd="0" presId="urn:microsoft.com/office/officeart/2005/8/layout/cycle2"/>
    <dgm:cxn modelId="{13EAD65F-FCA3-48DC-BFB6-A6D942900FB2}" srcId="{3E60CF40-BEC5-4D39-81A5-22A63AA103DE}" destId="{A1F338C5-C840-46DA-85B9-E52FED8DCBD4}" srcOrd="1" destOrd="0" parTransId="{2A818F8B-AF37-417B-AD39-6DCB10F904EE}" sibTransId="{BC6C6FE5-1444-4528-8B5B-EDDA60600C28}"/>
    <dgm:cxn modelId="{2E17C021-D5EE-4C46-AB5B-295FD9C3F6F8}" type="presOf" srcId="{BC6C6FE5-1444-4528-8B5B-EDDA60600C28}" destId="{AE632D0D-83CB-480B-B5EE-94AC3B5EE314}" srcOrd="1" destOrd="0" presId="urn:microsoft.com/office/officeart/2005/8/layout/cycle2"/>
    <dgm:cxn modelId="{4849E613-E48B-4851-B534-32FB57921318}" srcId="{3E60CF40-BEC5-4D39-81A5-22A63AA103DE}" destId="{097B02AA-ACF5-4D1E-B91B-44E452CE23BA}" srcOrd="5" destOrd="0" parTransId="{5F170F11-9ED5-4BF3-9E9D-F7209E2A57E7}" sibTransId="{8BE6C463-4DB1-46A3-88DB-E4244DC63593}"/>
    <dgm:cxn modelId="{D3734461-B558-46DC-9BF0-4A85520D73F2}" type="presOf" srcId="{3391D97A-7172-4999-9C28-F56A05CB8B50}" destId="{4A1791C1-B45C-460E-B755-6F8E49A4306A}" srcOrd="0" destOrd="0" presId="urn:microsoft.com/office/officeart/2005/8/layout/cycle2"/>
    <dgm:cxn modelId="{04009F8E-3CFE-46A8-8BBE-1D6BC07A5424}" type="presOf" srcId="{062246B1-45BE-4DF2-A9D8-BE82C32186FA}" destId="{AE59A540-B814-4A52-A7D4-8D13D128455F}" srcOrd="0" destOrd="0" presId="urn:microsoft.com/office/officeart/2005/8/layout/cycle2"/>
    <dgm:cxn modelId="{B4A4D6B7-D1A4-45B4-A6DB-FC92E46062B6}" type="presOf" srcId="{1B9A4D92-EA68-4F66-AA34-B08FA9B1A505}" destId="{A38DF14F-507B-4FA8-A3B7-EBAD53B781A6}" srcOrd="0" destOrd="0" presId="urn:microsoft.com/office/officeart/2005/8/layout/cycle2"/>
    <dgm:cxn modelId="{D90DF70B-E7DF-443A-831C-4A618BEECB5B}" type="presOf" srcId="{062246B1-45BE-4DF2-A9D8-BE82C32186FA}" destId="{24E8B16C-2509-4B5D-BCAB-783AC028C802}" srcOrd="1" destOrd="0" presId="urn:microsoft.com/office/officeart/2005/8/layout/cycle2"/>
    <dgm:cxn modelId="{5B166896-1A7A-4919-AD6D-5F0AA9207784}" type="presParOf" srcId="{3DDCDB16-88DF-468E-A2D7-780B9F4814C4}" destId="{ACE37DD4-08D6-4B02-82C7-E19438591715}" srcOrd="0" destOrd="0" presId="urn:microsoft.com/office/officeart/2005/8/layout/cycle2"/>
    <dgm:cxn modelId="{F2AFAB12-39D5-4B1A-BE18-BF4A038A7DA2}" type="presParOf" srcId="{3DDCDB16-88DF-468E-A2D7-780B9F4814C4}" destId="{B2FBC709-6AD1-4E92-A604-1254B803E49A}" srcOrd="1" destOrd="0" presId="urn:microsoft.com/office/officeart/2005/8/layout/cycle2"/>
    <dgm:cxn modelId="{2FA8BDEC-7C7A-42EF-8F43-FD7EB4C1810A}" type="presParOf" srcId="{B2FBC709-6AD1-4E92-A604-1254B803E49A}" destId="{507A8B2A-9FC7-4064-8C96-0C2466CFF6F2}" srcOrd="0" destOrd="0" presId="urn:microsoft.com/office/officeart/2005/8/layout/cycle2"/>
    <dgm:cxn modelId="{D2151CA8-BEF2-4CB6-8AD4-FA51B6B21EDA}" type="presParOf" srcId="{3DDCDB16-88DF-468E-A2D7-780B9F4814C4}" destId="{2FD2B8AB-F16A-4EC6-90C9-E4A22FD2DE5A}" srcOrd="2" destOrd="0" presId="urn:microsoft.com/office/officeart/2005/8/layout/cycle2"/>
    <dgm:cxn modelId="{122A45F8-4944-4D74-A956-452671CCF06E}" type="presParOf" srcId="{3DDCDB16-88DF-468E-A2D7-780B9F4814C4}" destId="{785AC139-FC25-4EAB-B5D7-C9B8A2F12B59}" srcOrd="3" destOrd="0" presId="urn:microsoft.com/office/officeart/2005/8/layout/cycle2"/>
    <dgm:cxn modelId="{F2C274AE-E70D-4240-A51F-E45484CE5522}" type="presParOf" srcId="{785AC139-FC25-4EAB-B5D7-C9B8A2F12B59}" destId="{AE632D0D-83CB-480B-B5EE-94AC3B5EE314}" srcOrd="0" destOrd="0" presId="urn:microsoft.com/office/officeart/2005/8/layout/cycle2"/>
    <dgm:cxn modelId="{BD78ABF5-CC05-49CB-AEE2-C983958AC9C4}" type="presParOf" srcId="{3DDCDB16-88DF-468E-A2D7-780B9F4814C4}" destId="{4CE89F03-E086-4A06-96A4-5432389562B7}" srcOrd="4" destOrd="0" presId="urn:microsoft.com/office/officeart/2005/8/layout/cycle2"/>
    <dgm:cxn modelId="{ECF42D13-34FE-406E-8B09-7EE51761157F}" type="presParOf" srcId="{3DDCDB16-88DF-468E-A2D7-780B9F4814C4}" destId="{E5D9A024-A0DB-400D-90F5-7BAC70BDD812}" srcOrd="5" destOrd="0" presId="urn:microsoft.com/office/officeart/2005/8/layout/cycle2"/>
    <dgm:cxn modelId="{6EC7C8CF-CC07-4F43-8CC1-B4CEF65973B5}" type="presParOf" srcId="{E5D9A024-A0DB-400D-90F5-7BAC70BDD812}" destId="{2B360C15-7365-4DBF-BD79-188B9BE10BDD}" srcOrd="0" destOrd="0" presId="urn:microsoft.com/office/officeart/2005/8/layout/cycle2"/>
    <dgm:cxn modelId="{4673B94F-B24D-49EC-96EF-6F8B8420C200}" type="presParOf" srcId="{3DDCDB16-88DF-468E-A2D7-780B9F4814C4}" destId="{4A1791C1-B45C-460E-B755-6F8E49A4306A}" srcOrd="6" destOrd="0" presId="urn:microsoft.com/office/officeart/2005/8/layout/cycle2"/>
    <dgm:cxn modelId="{E892D339-0EDA-47D8-8104-AD2893B53031}" type="presParOf" srcId="{3DDCDB16-88DF-468E-A2D7-780B9F4814C4}" destId="{AE59A540-B814-4A52-A7D4-8D13D128455F}" srcOrd="7" destOrd="0" presId="urn:microsoft.com/office/officeart/2005/8/layout/cycle2"/>
    <dgm:cxn modelId="{201534CA-F99A-4F40-A4CF-1DBC0B0B66F3}" type="presParOf" srcId="{AE59A540-B814-4A52-A7D4-8D13D128455F}" destId="{24E8B16C-2509-4B5D-BCAB-783AC028C802}" srcOrd="0" destOrd="0" presId="urn:microsoft.com/office/officeart/2005/8/layout/cycle2"/>
    <dgm:cxn modelId="{E98D6B13-76CE-4B86-8929-99713CD06C58}" type="presParOf" srcId="{3DDCDB16-88DF-468E-A2D7-780B9F4814C4}" destId="{A38DF14F-507B-4FA8-A3B7-EBAD53B781A6}" srcOrd="8" destOrd="0" presId="urn:microsoft.com/office/officeart/2005/8/layout/cycle2"/>
    <dgm:cxn modelId="{9FCFC67F-42C4-4919-A367-952D762D757E}" type="presParOf" srcId="{3DDCDB16-88DF-468E-A2D7-780B9F4814C4}" destId="{BF098C15-4942-4D72-9D89-0505A2AF9A5B}" srcOrd="9" destOrd="0" presId="urn:microsoft.com/office/officeart/2005/8/layout/cycle2"/>
    <dgm:cxn modelId="{1B72613B-9541-49D8-9A44-123E6F11E844}" type="presParOf" srcId="{BF098C15-4942-4D72-9D89-0505A2AF9A5B}" destId="{6C56BBFD-7A19-4ACC-8D99-FB95B7E7C345}" srcOrd="0" destOrd="0" presId="urn:microsoft.com/office/officeart/2005/8/layout/cycle2"/>
    <dgm:cxn modelId="{104687B3-DD41-452B-BBB2-B716102AD5A6}" type="presParOf" srcId="{3DDCDB16-88DF-468E-A2D7-780B9F4814C4}" destId="{DE6867EB-5A11-40C9-BB01-D1309039B0AB}" srcOrd="10" destOrd="0" presId="urn:microsoft.com/office/officeart/2005/8/layout/cycle2"/>
    <dgm:cxn modelId="{6B906A42-C8E4-47CE-9B9D-A7C6F183F06E}" type="presParOf" srcId="{3DDCDB16-88DF-468E-A2D7-780B9F4814C4}" destId="{1A7ED917-8628-42B2-A604-10FA447F2B8D}" srcOrd="11" destOrd="0" presId="urn:microsoft.com/office/officeart/2005/8/layout/cycle2"/>
    <dgm:cxn modelId="{D4A980AC-932A-4BCA-A063-7D1DCCFBD79F}" type="presParOf" srcId="{1A7ED917-8628-42B2-A604-10FA447F2B8D}" destId="{8869392D-1D07-4F83-9F95-2EAE5F2DF8D4}" srcOrd="0" destOrd="0" presId="urn:microsoft.com/office/officeart/2005/8/layout/cycle2"/>
  </dgm:cxnLst>
  <dgm:bg/>
  <dgm:whole/>
</dgm:dataModel>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5135F20-91D3-4749-B9EB-60A88DA33A0B}" type="datetimeFigureOut">
              <a:rPr lang="ru-RU" smtClean="0"/>
              <a:pPr/>
              <a:t>07.01.2022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21483F-6FD6-48D5-9E52-70BCE1D0C59E}"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621483F-6FD6-48D5-9E52-70BCE1D0C59E}"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1/7/2022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8.xml"/><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5.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5.xml"/><Relationship Id="rId4" Type="http://schemas.openxmlformats.org/officeDocument/2006/relationships/image" Target="../media/image34.jpeg"/></Relationships>
</file>

<file path=ppt/slides/_rels/slide1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5.xml"/><Relationship Id="rId4" Type="http://schemas.openxmlformats.org/officeDocument/2006/relationships/image" Target="../media/image37.jpe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5.xml"/><Relationship Id="rId5" Type="http://schemas.openxmlformats.org/officeDocument/2006/relationships/image" Target="../media/image46.jpeg"/><Relationship Id="rId4" Type="http://schemas.openxmlformats.org/officeDocument/2006/relationships/image" Target="../media/image4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5.xml"/><Relationship Id="rId4" Type="http://schemas.openxmlformats.org/officeDocument/2006/relationships/image" Target="../media/image49.jpeg"/></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5.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5.xml"/><Relationship Id="rId4" Type="http://schemas.openxmlformats.org/officeDocument/2006/relationships/image" Target="../media/image61.jpe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2.jpeg"/><Relationship Id="rId1" Type="http://schemas.openxmlformats.org/officeDocument/2006/relationships/slideLayout" Target="../slideLayouts/slideLayout5.xml"/><Relationship Id="rId5" Type="http://schemas.openxmlformats.org/officeDocument/2006/relationships/image" Target="../media/image64.jpeg"/><Relationship Id="rId4" Type="http://schemas.openxmlformats.org/officeDocument/2006/relationships/image" Target="../media/image63.jpeg"/></Relationships>
</file>

<file path=ppt/slides/_rels/slide2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5.xml"/><Relationship Id="rId5" Type="http://schemas.openxmlformats.org/officeDocument/2006/relationships/image" Target="../media/image72.jpeg"/><Relationship Id="rId4" Type="http://schemas.openxmlformats.org/officeDocument/2006/relationships/image" Target="../media/image71.jpeg"/></Relationships>
</file>

<file path=ppt/slides/_rels/slide29.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5.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5.xml"/><Relationship Id="rId4" Type="http://schemas.openxmlformats.org/officeDocument/2006/relationships/image" Target="../media/image81.jpeg"/></Relationships>
</file>

<file path=ppt/slides/_rels/slide31.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5.xml"/><Relationship Id="rId4" Type="http://schemas.openxmlformats.org/officeDocument/2006/relationships/image" Target="../media/image84.jpeg"/></Relationships>
</file>

<file path=ppt/slides/_rels/slide3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Autofit/>
          </a:bodyPr>
          <a:lstStyle/>
          <a:p>
            <a:r>
              <a:rPr lang="de-LU" sz="4800" b="1" dirty="0" smtClean="0">
                <a:solidFill>
                  <a:srgbClr val="00B050"/>
                </a:solidFill>
              </a:rPr>
              <a:t>RUSSLANDDEUTSCHE:</a:t>
            </a:r>
            <a:r>
              <a:rPr lang="ru-RU" sz="4800" dirty="0" smtClean="0">
                <a:solidFill>
                  <a:srgbClr val="00B050"/>
                </a:solidFill>
              </a:rPr>
              <a:t/>
            </a:r>
            <a:br>
              <a:rPr lang="ru-RU" sz="4800" dirty="0" smtClean="0">
                <a:solidFill>
                  <a:srgbClr val="00B050"/>
                </a:solidFill>
              </a:rPr>
            </a:br>
            <a:r>
              <a:rPr lang="de-LU" sz="4800" b="1" dirty="0" smtClean="0">
                <a:solidFill>
                  <a:srgbClr val="00B050"/>
                </a:solidFill>
              </a:rPr>
              <a:t>GESCHICHTE UND MODERNE</a:t>
            </a:r>
            <a:endParaRPr lang="ru-RU" sz="4800" b="1" dirty="0">
              <a:solidFill>
                <a:srgbClr val="00B050"/>
              </a:solidFill>
            </a:endParaRPr>
          </a:p>
        </p:txBody>
      </p:sp>
      <p:sp>
        <p:nvSpPr>
          <p:cNvPr id="5" name="TextBox 4"/>
          <p:cNvSpPr txBox="1"/>
          <p:nvPr/>
        </p:nvSpPr>
        <p:spPr>
          <a:xfrm>
            <a:off x="1066800" y="5257800"/>
            <a:ext cx="3505200" cy="1138773"/>
          </a:xfrm>
          <a:prstGeom prst="rect">
            <a:avLst/>
          </a:prstGeom>
          <a:noFill/>
        </p:spPr>
        <p:txBody>
          <a:bodyPr wrap="square" rtlCol="0">
            <a:spAutoFit/>
          </a:bodyPr>
          <a:lstStyle/>
          <a:p>
            <a:r>
              <a:rPr lang="de-LU" sz="1600" dirty="0" smtClean="0"/>
              <a:t>Projektautor</a:t>
            </a:r>
            <a:r>
              <a:rPr lang="ru-RU" sz="1600" dirty="0" smtClean="0"/>
              <a:t>:</a:t>
            </a:r>
            <a:endParaRPr lang="en-US" sz="1600" dirty="0" smtClean="0"/>
          </a:p>
          <a:p>
            <a:r>
              <a:rPr lang="de-LU" sz="1600" dirty="0" smtClean="0"/>
              <a:t>d</a:t>
            </a:r>
            <a:r>
              <a:rPr lang="en-US" sz="1600" dirty="0" err="1" smtClean="0"/>
              <a:t>ie</a:t>
            </a:r>
            <a:r>
              <a:rPr lang="de-LU" sz="1600" dirty="0" smtClean="0"/>
              <a:t> Schülerin der 10. Klasse</a:t>
            </a:r>
          </a:p>
          <a:p>
            <a:r>
              <a:rPr lang="de-LU" sz="1600" dirty="0" err="1" smtClean="0"/>
              <a:t>Nowikowa</a:t>
            </a:r>
            <a:r>
              <a:rPr lang="de-LU" sz="1600" dirty="0" smtClean="0"/>
              <a:t> </a:t>
            </a:r>
            <a:r>
              <a:rPr lang="de-LU" sz="1600" dirty="0" err="1" smtClean="0"/>
              <a:t>Jelisaweta</a:t>
            </a:r>
            <a:r>
              <a:rPr lang="de-LU" sz="1600" dirty="0" smtClean="0"/>
              <a:t> </a:t>
            </a:r>
            <a:r>
              <a:rPr lang="de-LU" sz="1600" dirty="0" err="1" smtClean="0"/>
              <a:t>Olegowna</a:t>
            </a:r>
            <a:endParaRPr lang="ru-RU" sz="1600" dirty="0" smtClean="0"/>
          </a:p>
          <a:p>
            <a:endParaRPr lang="de-LU" sz="1000" dirty="0" smtClean="0"/>
          </a:p>
          <a:p>
            <a:endParaRPr lang="ru-RU" sz="1000" dirty="0"/>
          </a:p>
        </p:txBody>
      </p:sp>
      <p:pic>
        <p:nvPicPr>
          <p:cNvPr id="1026" name="Picture 2" descr="C:\Users\Светлана\Desktop\Екатерина\ekaterina-vtoraya.jpg"/>
          <p:cNvPicPr>
            <a:picLocks noGrp="1" noChangeAspect="1" noChangeArrowheads="1"/>
          </p:cNvPicPr>
          <p:nvPr>
            <p:ph idx="1"/>
          </p:nvPr>
        </p:nvPicPr>
        <p:blipFill>
          <a:blip r:embed="rId2"/>
          <a:srcRect/>
          <a:stretch>
            <a:fillRect/>
          </a:stretch>
        </p:blipFill>
        <p:spPr bwMode="auto">
          <a:xfrm>
            <a:off x="304800" y="2057400"/>
            <a:ext cx="4191000" cy="4038600"/>
          </a:xfrm>
          <a:prstGeom prst="rect">
            <a:avLst/>
          </a:prstGeom>
          <a:noFill/>
        </p:spPr>
      </p:pic>
      <p:pic>
        <p:nvPicPr>
          <p:cNvPr id="1027" name="Picture 3" descr="C:\Users\Светлана\Desktop\Фрейндлих\служебный ромпн.jpg"/>
          <p:cNvPicPr>
            <a:picLocks noChangeAspect="1" noChangeArrowheads="1"/>
          </p:cNvPicPr>
          <p:nvPr/>
        </p:nvPicPr>
        <p:blipFill>
          <a:blip r:embed="rId3"/>
          <a:srcRect/>
          <a:stretch>
            <a:fillRect/>
          </a:stretch>
        </p:blipFill>
        <p:spPr bwMode="auto">
          <a:xfrm>
            <a:off x="4343400" y="1600200"/>
            <a:ext cx="4495800" cy="4038600"/>
          </a:xfrm>
          <a:prstGeom prst="rect">
            <a:avLst/>
          </a:prstGeom>
          <a:noFill/>
        </p:spPr>
      </p:pic>
      <p:sp>
        <p:nvSpPr>
          <p:cNvPr id="8" name="Прямоугольник 7"/>
          <p:cNvSpPr/>
          <p:nvPr/>
        </p:nvSpPr>
        <p:spPr>
          <a:xfrm>
            <a:off x="5257800" y="5638800"/>
            <a:ext cx="2819400" cy="1200329"/>
          </a:xfrm>
          <a:prstGeom prst="rect">
            <a:avLst/>
          </a:prstGeom>
        </p:spPr>
        <p:txBody>
          <a:bodyPr wrap="square">
            <a:spAutoFit/>
          </a:bodyPr>
          <a:lstStyle/>
          <a:p>
            <a:r>
              <a:rPr lang="de-LU" dirty="0" smtClean="0">
                <a:solidFill>
                  <a:srgbClr val="00B050"/>
                </a:solidFill>
              </a:rPr>
              <a:t>Projektautor</a:t>
            </a:r>
            <a:r>
              <a:rPr lang="ru-RU" dirty="0" smtClean="0">
                <a:solidFill>
                  <a:srgbClr val="00B050"/>
                </a:solidFill>
              </a:rPr>
              <a:t>:</a:t>
            </a:r>
            <a:endParaRPr lang="en-US" dirty="0" smtClean="0">
              <a:solidFill>
                <a:srgbClr val="00B050"/>
              </a:solidFill>
            </a:endParaRPr>
          </a:p>
          <a:p>
            <a:r>
              <a:rPr lang="de-LU" dirty="0" smtClean="0">
                <a:solidFill>
                  <a:srgbClr val="00B050"/>
                </a:solidFill>
              </a:rPr>
              <a:t>d</a:t>
            </a:r>
            <a:r>
              <a:rPr lang="en-US" dirty="0" err="1" smtClean="0">
                <a:solidFill>
                  <a:srgbClr val="00B050"/>
                </a:solidFill>
              </a:rPr>
              <a:t>ie</a:t>
            </a:r>
            <a:r>
              <a:rPr lang="de-LU" dirty="0" smtClean="0">
                <a:solidFill>
                  <a:srgbClr val="00B050"/>
                </a:solidFill>
              </a:rPr>
              <a:t> Schülerin der 11. Klasse</a:t>
            </a:r>
          </a:p>
          <a:p>
            <a:r>
              <a:rPr lang="de-LU" dirty="0" err="1" smtClean="0">
                <a:solidFill>
                  <a:srgbClr val="00B050"/>
                </a:solidFill>
              </a:rPr>
              <a:t>Nowikowa</a:t>
            </a:r>
            <a:r>
              <a:rPr lang="de-LU" dirty="0" smtClean="0">
                <a:solidFill>
                  <a:srgbClr val="00B050"/>
                </a:solidFill>
              </a:rPr>
              <a:t> </a:t>
            </a:r>
            <a:r>
              <a:rPr lang="de-LU" dirty="0" err="1" smtClean="0">
                <a:solidFill>
                  <a:srgbClr val="00B050"/>
                </a:solidFill>
              </a:rPr>
              <a:t>Jelisaweta</a:t>
            </a:r>
            <a:r>
              <a:rPr lang="de-LU" dirty="0" smtClean="0">
                <a:solidFill>
                  <a:srgbClr val="00B050"/>
                </a:solidFill>
              </a:rPr>
              <a:t> </a:t>
            </a:r>
            <a:r>
              <a:rPr lang="de-LU" dirty="0" err="1" smtClean="0">
                <a:solidFill>
                  <a:srgbClr val="00B050"/>
                </a:solidFill>
              </a:rPr>
              <a:t>Olegowna</a:t>
            </a:r>
            <a:endParaRPr lang="ru-RU" dirty="0" smtClean="0">
              <a:solidFill>
                <a:srgbClr val="00B05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33800" y="273050"/>
            <a:ext cx="5181600" cy="1403350"/>
          </a:xfrm>
        </p:spPr>
        <p:txBody>
          <a:bodyPr>
            <a:normAutofit/>
          </a:bodyPr>
          <a:lstStyle/>
          <a:p>
            <a:r>
              <a:rPr lang="ru-RU" sz="1400" dirty="0" smtClean="0"/>
              <a:t/>
            </a:r>
            <a:br>
              <a:rPr lang="ru-RU" sz="1400" dirty="0" smtClean="0"/>
            </a:br>
            <a:endParaRPr lang="ru-RU" sz="1400" dirty="0"/>
          </a:p>
        </p:txBody>
      </p:sp>
      <p:sp>
        <p:nvSpPr>
          <p:cNvPr id="4" name="Текст 3"/>
          <p:cNvSpPr>
            <a:spLocks noGrp="1"/>
          </p:cNvSpPr>
          <p:nvPr>
            <p:ph type="body" sz="half" idx="2"/>
          </p:nvPr>
        </p:nvSpPr>
        <p:spPr>
          <a:xfrm>
            <a:off x="457200" y="5867400"/>
            <a:ext cx="3200400" cy="533400"/>
          </a:xfrm>
        </p:spPr>
        <p:txBody>
          <a:bodyPr/>
          <a:lstStyle/>
          <a:p>
            <a:endParaRPr lang="ru-RU" dirty="0"/>
          </a:p>
        </p:txBody>
      </p:sp>
      <p:pic>
        <p:nvPicPr>
          <p:cNvPr id="3074" name="Picture 2" descr="C:\Users\Светлана\Desktop\Барклай\Калининград.jpg"/>
          <p:cNvPicPr>
            <a:picLocks noGrp="1" noChangeAspect="1" noChangeArrowheads="1"/>
          </p:cNvPicPr>
          <p:nvPr>
            <p:ph idx="1"/>
          </p:nvPr>
        </p:nvPicPr>
        <p:blipFill>
          <a:blip r:embed="rId2"/>
          <a:srcRect/>
          <a:stretch>
            <a:fillRect/>
          </a:stretch>
        </p:blipFill>
        <p:spPr bwMode="auto">
          <a:xfrm>
            <a:off x="4191000" y="1981200"/>
            <a:ext cx="4806950" cy="4648200"/>
          </a:xfrm>
          <a:prstGeom prst="rect">
            <a:avLst/>
          </a:prstGeom>
          <a:noFill/>
        </p:spPr>
      </p:pic>
      <p:pic>
        <p:nvPicPr>
          <p:cNvPr id="3075" name="Picture 3" descr="C:\Users\Светлана\Desktop\Барклай\Рига.jpg"/>
          <p:cNvPicPr>
            <a:picLocks noChangeAspect="1" noChangeArrowheads="1"/>
          </p:cNvPicPr>
          <p:nvPr/>
        </p:nvPicPr>
        <p:blipFill>
          <a:blip r:embed="rId3"/>
          <a:srcRect/>
          <a:stretch>
            <a:fillRect/>
          </a:stretch>
        </p:blipFill>
        <p:spPr bwMode="auto">
          <a:xfrm>
            <a:off x="838200" y="304800"/>
            <a:ext cx="2819400" cy="3124200"/>
          </a:xfrm>
          <a:prstGeom prst="rect">
            <a:avLst/>
          </a:prstGeom>
          <a:noFill/>
        </p:spPr>
      </p:pic>
      <p:pic>
        <p:nvPicPr>
          <p:cNvPr id="3076" name="Picture 4" descr="C:\Users\Светлана\Desktop\Барклай\Петербург.jpg"/>
          <p:cNvPicPr>
            <a:picLocks noChangeAspect="1" noChangeArrowheads="1"/>
          </p:cNvPicPr>
          <p:nvPr/>
        </p:nvPicPr>
        <p:blipFill>
          <a:blip r:embed="rId4"/>
          <a:srcRect/>
          <a:stretch>
            <a:fillRect/>
          </a:stretch>
        </p:blipFill>
        <p:spPr bwMode="auto">
          <a:xfrm>
            <a:off x="304800" y="3276600"/>
            <a:ext cx="4191000" cy="3429000"/>
          </a:xfrm>
          <a:prstGeom prst="rect">
            <a:avLst/>
          </a:prstGeom>
          <a:noFill/>
        </p:spPr>
      </p:pic>
      <p:sp>
        <p:nvSpPr>
          <p:cNvPr id="11" name="Прямоугольник 10"/>
          <p:cNvSpPr/>
          <p:nvPr/>
        </p:nvSpPr>
        <p:spPr>
          <a:xfrm>
            <a:off x="4191000" y="381001"/>
            <a:ext cx="4724400" cy="1200329"/>
          </a:xfrm>
          <a:prstGeom prst="rect">
            <a:avLst/>
          </a:prstGeom>
        </p:spPr>
        <p:txBody>
          <a:bodyPr wrap="square">
            <a:spAutoFit/>
          </a:bodyPr>
          <a:lstStyle/>
          <a:p>
            <a:pPr algn="ctr"/>
            <a:r>
              <a:rPr lang="de-DE" sz="2400" b="1" dirty="0" smtClean="0">
                <a:solidFill>
                  <a:srgbClr val="00B050"/>
                </a:solidFill>
              </a:rPr>
              <a:t>Denkmäler des Großen Kommandanten in Kaliningrad, Petersburg und Riga</a:t>
            </a:r>
            <a:endParaRPr lang="ru-RU" sz="2400" b="1" dirty="0">
              <a:solidFill>
                <a:srgbClr val="00B05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457200" y="274638"/>
            <a:ext cx="8229600" cy="1020762"/>
          </a:xfrm>
        </p:spPr>
        <p:txBody>
          <a:bodyPr>
            <a:noAutofit/>
          </a:bodyPr>
          <a:lstStyle/>
          <a:p>
            <a:r>
              <a:rPr lang="ru-RU" sz="4000" dirty="0" smtClean="0"/>
              <a:t/>
            </a:r>
            <a:br>
              <a:rPr lang="ru-RU" sz="4000" dirty="0" smtClean="0"/>
            </a:br>
            <a:endParaRPr lang="ru-RU" sz="4000" dirty="0">
              <a:solidFill>
                <a:srgbClr val="00B050"/>
              </a:solidFill>
            </a:endParaRPr>
          </a:p>
        </p:txBody>
      </p:sp>
      <p:sp>
        <p:nvSpPr>
          <p:cNvPr id="11" name="Текст 10"/>
          <p:cNvSpPr>
            <a:spLocks noGrp="1"/>
          </p:cNvSpPr>
          <p:nvPr>
            <p:ph type="body" idx="1"/>
          </p:nvPr>
        </p:nvSpPr>
        <p:spPr>
          <a:xfrm>
            <a:off x="457200" y="152400"/>
            <a:ext cx="4038600" cy="1066800"/>
          </a:xfrm>
          <a:ln>
            <a:solidFill>
              <a:srgbClr val="00B050"/>
            </a:solidFill>
          </a:ln>
        </p:spPr>
        <p:txBody>
          <a:bodyPr>
            <a:noAutofit/>
          </a:bodyPr>
          <a:lstStyle/>
          <a:p>
            <a:pPr algn="ctr"/>
            <a:r>
              <a:rPr lang="en-US" sz="3200" dirty="0" smtClean="0">
                <a:solidFill>
                  <a:srgbClr val="00B050"/>
                </a:solidFill>
              </a:rPr>
              <a:t>Eduard </a:t>
            </a:r>
            <a:r>
              <a:rPr lang="en-US" sz="3200" dirty="0" err="1" smtClean="0">
                <a:solidFill>
                  <a:srgbClr val="00B050"/>
                </a:solidFill>
              </a:rPr>
              <a:t>Iwanowitsch</a:t>
            </a:r>
            <a:r>
              <a:rPr lang="en-US" sz="3200" dirty="0" smtClean="0">
                <a:solidFill>
                  <a:srgbClr val="00B050"/>
                </a:solidFill>
              </a:rPr>
              <a:t> </a:t>
            </a:r>
            <a:r>
              <a:rPr lang="en-US" sz="3200" dirty="0" err="1" smtClean="0">
                <a:solidFill>
                  <a:srgbClr val="00B050"/>
                </a:solidFill>
              </a:rPr>
              <a:t>Totleben</a:t>
            </a:r>
            <a:endParaRPr lang="ru-RU" sz="2800" dirty="0">
              <a:solidFill>
                <a:srgbClr val="00B050"/>
              </a:solidFill>
            </a:endParaRPr>
          </a:p>
        </p:txBody>
      </p:sp>
      <p:sp>
        <p:nvSpPr>
          <p:cNvPr id="7" name="Текст 6"/>
          <p:cNvSpPr>
            <a:spLocks noGrp="1"/>
          </p:cNvSpPr>
          <p:nvPr>
            <p:ph type="body" sz="quarter" idx="3"/>
          </p:nvPr>
        </p:nvSpPr>
        <p:spPr>
          <a:xfrm>
            <a:off x="4645025" y="152400"/>
            <a:ext cx="4041775" cy="1066800"/>
          </a:xfrm>
          <a:ln>
            <a:solidFill>
              <a:srgbClr val="00B050"/>
            </a:solidFill>
          </a:ln>
        </p:spPr>
        <p:txBody>
          <a:bodyPr>
            <a:noAutofit/>
          </a:bodyPr>
          <a:lstStyle/>
          <a:p>
            <a:pPr algn="ctr"/>
            <a:r>
              <a:rPr lang="en-US" sz="3200" dirty="0" err="1" smtClean="0">
                <a:solidFill>
                  <a:srgbClr val="00B050"/>
                </a:solidFill>
              </a:rPr>
              <a:t>Christophor</a:t>
            </a:r>
            <a:r>
              <a:rPr lang="ru-RU" sz="3200" dirty="0" smtClean="0">
                <a:solidFill>
                  <a:srgbClr val="00B050"/>
                </a:solidFill>
              </a:rPr>
              <a:t> </a:t>
            </a:r>
            <a:r>
              <a:rPr lang="en-US" sz="3200" dirty="0" err="1" smtClean="0">
                <a:solidFill>
                  <a:srgbClr val="00B050"/>
                </a:solidFill>
              </a:rPr>
              <a:t>Antonowitsch</a:t>
            </a:r>
            <a:r>
              <a:rPr lang="en-US" sz="3200" dirty="0" smtClean="0">
                <a:solidFill>
                  <a:srgbClr val="00B050"/>
                </a:solidFill>
              </a:rPr>
              <a:t> </a:t>
            </a:r>
            <a:r>
              <a:rPr lang="en-US" sz="3200" dirty="0" err="1" smtClean="0">
                <a:solidFill>
                  <a:srgbClr val="00B050"/>
                </a:solidFill>
              </a:rPr>
              <a:t>Minich</a:t>
            </a:r>
            <a:endParaRPr lang="ru-RU" sz="3200" dirty="0">
              <a:solidFill>
                <a:srgbClr val="00B050"/>
              </a:solidFill>
            </a:endParaRPr>
          </a:p>
        </p:txBody>
      </p:sp>
      <p:pic>
        <p:nvPicPr>
          <p:cNvPr id="1026" name="Picture 2" descr="C:\Users\Светлана\Desktop\Миних\1600147054_burhard-hristofor-minih.jpg"/>
          <p:cNvPicPr>
            <a:picLocks noGrp="1" noChangeAspect="1" noChangeArrowheads="1"/>
          </p:cNvPicPr>
          <p:nvPr>
            <p:ph sz="quarter" idx="4"/>
          </p:nvPr>
        </p:nvPicPr>
        <p:blipFill>
          <a:blip r:embed="rId2"/>
          <a:srcRect/>
          <a:stretch>
            <a:fillRect/>
          </a:stretch>
        </p:blipFill>
        <p:spPr bwMode="auto">
          <a:xfrm>
            <a:off x="5105400" y="2286000"/>
            <a:ext cx="3810000" cy="4419600"/>
          </a:xfrm>
          <a:prstGeom prst="rect">
            <a:avLst/>
          </a:prstGeom>
          <a:noFill/>
        </p:spPr>
      </p:pic>
      <p:pic>
        <p:nvPicPr>
          <p:cNvPr id="1027" name="Picture 3" descr="C:\Users\Светлана\Desktop\Тотлебен\Без названия.jpg"/>
          <p:cNvPicPr>
            <a:picLocks noGrp="1" noChangeAspect="1" noChangeArrowheads="1"/>
          </p:cNvPicPr>
          <p:nvPr>
            <p:ph sz="half" idx="2"/>
          </p:nvPr>
        </p:nvPicPr>
        <p:blipFill>
          <a:blip r:embed="rId3"/>
          <a:srcRect/>
          <a:stretch>
            <a:fillRect/>
          </a:stretch>
        </p:blipFill>
        <p:spPr bwMode="auto">
          <a:xfrm>
            <a:off x="228600" y="2362200"/>
            <a:ext cx="4191000" cy="4343400"/>
          </a:xfrm>
          <a:prstGeom prst="rect">
            <a:avLst/>
          </a:prstGeom>
          <a:noFill/>
        </p:spPr>
      </p:pic>
      <p:pic>
        <p:nvPicPr>
          <p:cNvPr id="1028" name="Picture 4" descr="C:\Users\Светлана\Desktop\Тотлебен\Памятник Тотлебену в Севастополе.jpg"/>
          <p:cNvPicPr>
            <a:picLocks noChangeAspect="1" noChangeArrowheads="1"/>
          </p:cNvPicPr>
          <p:nvPr/>
        </p:nvPicPr>
        <p:blipFill>
          <a:blip r:embed="rId4"/>
          <a:srcRect/>
          <a:stretch>
            <a:fillRect/>
          </a:stretch>
        </p:blipFill>
        <p:spPr bwMode="auto">
          <a:xfrm>
            <a:off x="3505200" y="1981200"/>
            <a:ext cx="2438400" cy="4495800"/>
          </a:xfrm>
          <a:prstGeom prst="rect">
            <a:avLst/>
          </a:prstGeom>
          <a:noFill/>
        </p:spPr>
      </p:pic>
      <p:sp>
        <p:nvSpPr>
          <p:cNvPr id="15" name="Прямоугольник 14"/>
          <p:cNvSpPr/>
          <p:nvPr/>
        </p:nvSpPr>
        <p:spPr>
          <a:xfrm>
            <a:off x="228601" y="1295400"/>
            <a:ext cx="4343400" cy="646331"/>
          </a:xfrm>
          <a:prstGeom prst="rect">
            <a:avLst/>
          </a:prstGeom>
        </p:spPr>
        <p:txBody>
          <a:bodyPr wrap="square">
            <a:spAutoFit/>
          </a:bodyPr>
          <a:lstStyle/>
          <a:p>
            <a:pPr algn="ctr"/>
            <a:r>
              <a:rPr lang="de-DE" b="1" dirty="0" smtClean="0">
                <a:solidFill>
                  <a:prstClr val="black"/>
                </a:solidFill>
              </a:rPr>
              <a:t>Russischer Militärführer, berühmter Militäringenieur</a:t>
            </a:r>
            <a:r>
              <a:rPr lang="ru-RU" b="1" dirty="0" smtClean="0">
                <a:solidFill>
                  <a:prstClr val="black"/>
                </a:solidFill>
              </a:rPr>
              <a:t>,</a:t>
            </a:r>
            <a:r>
              <a:rPr lang="de-DE" b="1" dirty="0" smtClean="0"/>
              <a:t> Generaladjutant</a:t>
            </a:r>
            <a:endParaRPr lang="ru-RU" b="1" dirty="0"/>
          </a:p>
        </p:txBody>
      </p:sp>
      <p:sp>
        <p:nvSpPr>
          <p:cNvPr id="17" name="Прямоугольник 16"/>
          <p:cNvSpPr/>
          <p:nvPr/>
        </p:nvSpPr>
        <p:spPr>
          <a:xfrm>
            <a:off x="4724400" y="1066800"/>
            <a:ext cx="4057029" cy="923330"/>
          </a:xfrm>
          <a:prstGeom prst="rect">
            <a:avLst/>
          </a:prstGeom>
        </p:spPr>
        <p:txBody>
          <a:bodyPr wrap="square">
            <a:spAutoFit/>
          </a:bodyPr>
          <a:lstStyle/>
          <a:p>
            <a:pPr algn="ctr"/>
            <a:endParaRPr lang="ru-RU" dirty="0" smtClean="0"/>
          </a:p>
          <a:p>
            <a:pPr algn="ctr"/>
            <a:r>
              <a:rPr lang="en-US" b="1" dirty="0" err="1" smtClean="0"/>
              <a:t>Russischer</a:t>
            </a:r>
            <a:r>
              <a:rPr lang="ru-RU" b="1" dirty="0" smtClean="0"/>
              <a:t> </a:t>
            </a:r>
            <a:r>
              <a:rPr lang="en-US" b="1" dirty="0" err="1" smtClean="0"/>
              <a:t>Feldmarschall</a:t>
            </a:r>
            <a:endParaRPr lang="ru-RU" b="1" dirty="0" smtClean="0"/>
          </a:p>
          <a:p>
            <a:pPr lvl="0"/>
            <a:endParaRPr lang="ru-RU" dirty="0">
              <a:solidFill>
                <a:prstClr val="black"/>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3886200" cy="1265238"/>
          </a:xfrm>
        </p:spPr>
        <p:txBody>
          <a:bodyPr>
            <a:noAutofit/>
          </a:bodyPr>
          <a:lstStyle/>
          <a:p>
            <a:r>
              <a:rPr lang="en-US" sz="3200" b="1" dirty="0" err="1" smtClean="0">
                <a:solidFill>
                  <a:srgbClr val="00B050"/>
                </a:solidFill>
              </a:rPr>
              <a:t>Faddey</a:t>
            </a:r>
            <a:r>
              <a:rPr lang="en-US" sz="3200" b="1" dirty="0" smtClean="0">
                <a:solidFill>
                  <a:srgbClr val="00B050"/>
                </a:solidFill>
              </a:rPr>
              <a:t> </a:t>
            </a:r>
            <a:r>
              <a:rPr lang="en-US" sz="3200" b="1" dirty="0" err="1" smtClean="0">
                <a:solidFill>
                  <a:srgbClr val="00B050"/>
                </a:solidFill>
              </a:rPr>
              <a:t>Faddeewitsch</a:t>
            </a:r>
            <a:r>
              <a:rPr lang="en-US" sz="3200" b="1" dirty="0" smtClean="0">
                <a:solidFill>
                  <a:srgbClr val="00B050"/>
                </a:solidFill>
              </a:rPr>
              <a:t> Bellingshausen</a:t>
            </a:r>
            <a:endParaRPr lang="ru-RU" sz="3200" b="1" dirty="0">
              <a:solidFill>
                <a:srgbClr val="00B050"/>
              </a:solidFill>
            </a:endParaRPr>
          </a:p>
        </p:txBody>
      </p:sp>
      <p:sp>
        <p:nvSpPr>
          <p:cNvPr id="3" name="Текст 2"/>
          <p:cNvSpPr>
            <a:spLocks noGrp="1"/>
          </p:cNvSpPr>
          <p:nvPr>
            <p:ph type="body" idx="1"/>
          </p:nvPr>
        </p:nvSpPr>
        <p:spPr>
          <a:xfrm>
            <a:off x="457200" y="1295401"/>
            <a:ext cx="4040188" cy="685799"/>
          </a:xfrm>
        </p:spPr>
        <p:txBody>
          <a:bodyPr>
            <a:normAutofit lnSpcReduction="10000"/>
          </a:bodyPr>
          <a:lstStyle/>
          <a:p>
            <a:pPr algn="ctr"/>
            <a:r>
              <a:rPr lang="de-DE" sz="2000" dirty="0" smtClean="0"/>
              <a:t>Russischer Seefahrer, Admiral, einer der Entdecker der Antarktis</a:t>
            </a:r>
            <a:endParaRPr lang="ru-RU" sz="2000" dirty="0"/>
          </a:p>
        </p:txBody>
      </p:sp>
      <p:sp>
        <p:nvSpPr>
          <p:cNvPr id="5" name="Текст 4"/>
          <p:cNvSpPr>
            <a:spLocks noGrp="1"/>
          </p:cNvSpPr>
          <p:nvPr>
            <p:ph type="body" sz="quarter" idx="3"/>
          </p:nvPr>
        </p:nvSpPr>
        <p:spPr>
          <a:xfrm>
            <a:off x="4645025" y="1219200"/>
            <a:ext cx="4041775" cy="990599"/>
          </a:xfrm>
        </p:spPr>
        <p:txBody>
          <a:bodyPr>
            <a:noAutofit/>
          </a:bodyPr>
          <a:lstStyle/>
          <a:p>
            <a:pPr algn="ctr"/>
            <a:r>
              <a:rPr lang="de-DE" sz="2000" dirty="0" smtClean="0"/>
              <a:t>Russischer Seefahrer, der 1803-1806 die erste russische Weltumrundung leitete</a:t>
            </a:r>
            <a:endParaRPr lang="ru-RU" sz="2000" dirty="0"/>
          </a:p>
        </p:txBody>
      </p:sp>
      <p:sp>
        <p:nvSpPr>
          <p:cNvPr id="8" name="Прямоугольник 7"/>
          <p:cNvSpPr/>
          <p:nvPr/>
        </p:nvSpPr>
        <p:spPr>
          <a:xfrm>
            <a:off x="4648200" y="152400"/>
            <a:ext cx="4038599" cy="1077218"/>
          </a:xfrm>
          <a:prstGeom prst="rect">
            <a:avLst/>
          </a:prstGeom>
        </p:spPr>
        <p:txBody>
          <a:bodyPr wrap="square">
            <a:spAutoFit/>
          </a:bodyPr>
          <a:lstStyle/>
          <a:p>
            <a:pPr algn="ctr"/>
            <a:r>
              <a:rPr lang="en-US" sz="3200" b="1" dirty="0" err="1" smtClean="0">
                <a:solidFill>
                  <a:srgbClr val="00B050"/>
                </a:solidFill>
              </a:rPr>
              <a:t>Iwan</a:t>
            </a:r>
            <a:r>
              <a:rPr lang="en-US" sz="3200" b="1" dirty="0" smtClean="0">
                <a:solidFill>
                  <a:srgbClr val="00B050"/>
                </a:solidFill>
              </a:rPr>
              <a:t> </a:t>
            </a:r>
            <a:r>
              <a:rPr lang="en-US" sz="3200" b="1" dirty="0" err="1" smtClean="0">
                <a:solidFill>
                  <a:srgbClr val="00B050"/>
                </a:solidFill>
              </a:rPr>
              <a:t>Fjodorowitsch</a:t>
            </a:r>
            <a:r>
              <a:rPr lang="en-US" sz="3200" b="1" dirty="0" smtClean="0">
                <a:solidFill>
                  <a:srgbClr val="00B050"/>
                </a:solidFill>
              </a:rPr>
              <a:t> </a:t>
            </a:r>
            <a:r>
              <a:rPr lang="en-US" sz="3200" b="1" dirty="0" err="1" smtClean="0">
                <a:solidFill>
                  <a:srgbClr val="00B050"/>
                </a:solidFill>
              </a:rPr>
              <a:t>Krusenstern</a:t>
            </a:r>
            <a:endParaRPr lang="ru-RU" sz="3200" b="1" dirty="0">
              <a:solidFill>
                <a:srgbClr val="00B050"/>
              </a:solidFill>
            </a:endParaRPr>
          </a:p>
        </p:txBody>
      </p:sp>
      <p:pic>
        <p:nvPicPr>
          <p:cNvPr id="2050" name="Picture 2" descr="C:\Users\Светлана\Desktop\Беллинсгаузен\250px-Bellinsgauzen_Faddey (1).jpg"/>
          <p:cNvPicPr>
            <a:picLocks noGrp="1" noChangeAspect="1" noChangeArrowheads="1"/>
          </p:cNvPicPr>
          <p:nvPr>
            <p:ph sz="half" idx="2"/>
          </p:nvPr>
        </p:nvPicPr>
        <p:blipFill>
          <a:blip r:embed="rId2"/>
          <a:srcRect/>
          <a:stretch>
            <a:fillRect/>
          </a:stretch>
        </p:blipFill>
        <p:spPr bwMode="auto">
          <a:xfrm>
            <a:off x="1066800" y="2209800"/>
            <a:ext cx="3276600" cy="3962400"/>
          </a:xfrm>
          <a:prstGeom prst="rect">
            <a:avLst/>
          </a:prstGeom>
          <a:noFill/>
        </p:spPr>
      </p:pic>
      <p:pic>
        <p:nvPicPr>
          <p:cNvPr id="2051" name="Picture 3" descr="C:\Users\Светлана\Desktop\Крузенштерн\274px-Kruzenshtern_I_F.jpg"/>
          <p:cNvPicPr>
            <a:picLocks noGrp="1" noChangeAspect="1" noChangeArrowheads="1"/>
          </p:cNvPicPr>
          <p:nvPr>
            <p:ph sz="quarter" idx="4"/>
          </p:nvPr>
        </p:nvPicPr>
        <p:blipFill>
          <a:blip r:embed="rId3"/>
          <a:srcRect/>
          <a:stretch>
            <a:fillRect/>
          </a:stretch>
        </p:blipFill>
        <p:spPr bwMode="auto">
          <a:xfrm>
            <a:off x="4511040" y="2209800"/>
            <a:ext cx="3566160" cy="3962400"/>
          </a:xfrm>
          <a:prstGeom prst="rect">
            <a:avLst/>
          </a:prstGeom>
          <a:noFill/>
        </p:spPr>
      </p:pic>
      <p:pic>
        <p:nvPicPr>
          <p:cNvPr id="2052" name="Picture 4" descr="C:\Users\Светлана\Desktop\Крузенштерн\Кругосветное путешествие.jpg"/>
          <p:cNvPicPr>
            <a:picLocks noChangeAspect="1" noChangeArrowheads="1"/>
          </p:cNvPicPr>
          <p:nvPr/>
        </p:nvPicPr>
        <p:blipFill>
          <a:blip r:embed="rId4" cstate="print"/>
          <a:srcRect/>
          <a:stretch>
            <a:fillRect/>
          </a:stretch>
        </p:blipFill>
        <p:spPr bwMode="auto">
          <a:xfrm>
            <a:off x="6324600" y="4798512"/>
            <a:ext cx="2667000" cy="1907087"/>
          </a:xfrm>
          <a:prstGeom prst="rect">
            <a:avLst/>
          </a:prstGeom>
          <a:noFill/>
        </p:spPr>
      </p:pic>
      <p:pic>
        <p:nvPicPr>
          <p:cNvPr id="2053" name="Picture 5" descr="C:\Users\Светлана\Desktop\Беллинсгаузен\iss-097-0.jpg"/>
          <p:cNvPicPr>
            <a:picLocks noChangeAspect="1" noChangeArrowheads="1"/>
          </p:cNvPicPr>
          <p:nvPr/>
        </p:nvPicPr>
        <p:blipFill>
          <a:blip r:embed="rId5" cstate="print"/>
          <a:srcRect/>
          <a:stretch>
            <a:fillRect/>
          </a:stretch>
        </p:blipFill>
        <p:spPr bwMode="auto">
          <a:xfrm>
            <a:off x="152400" y="4876800"/>
            <a:ext cx="2701925" cy="18288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b="1" dirty="0" smtClean="0">
                <a:solidFill>
                  <a:srgbClr val="00B050"/>
                </a:solidFill>
              </a:rPr>
              <a:t>Ferdinand </a:t>
            </a:r>
            <a:r>
              <a:rPr lang="en-US" sz="4000" b="1" dirty="0" err="1" smtClean="0">
                <a:solidFill>
                  <a:srgbClr val="00B050"/>
                </a:solidFill>
              </a:rPr>
              <a:t>Petrowitsch</a:t>
            </a:r>
            <a:r>
              <a:rPr lang="en-US" sz="4000" b="1" dirty="0" smtClean="0">
                <a:solidFill>
                  <a:srgbClr val="00B050"/>
                </a:solidFill>
              </a:rPr>
              <a:t> </a:t>
            </a:r>
            <a:r>
              <a:rPr lang="en-US" sz="4000" b="1" dirty="0" err="1" smtClean="0">
                <a:solidFill>
                  <a:srgbClr val="00B050"/>
                </a:solidFill>
              </a:rPr>
              <a:t>Wrangel</a:t>
            </a:r>
            <a:endParaRPr lang="ru-RU" sz="4000" b="1" dirty="0">
              <a:solidFill>
                <a:srgbClr val="00B050"/>
              </a:solidFill>
            </a:endParaRPr>
          </a:p>
        </p:txBody>
      </p:sp>
      <p:sp>
        <p:nvSpPr>
          <p:cNvPr id="3" name="Текст 2"/>
          <p:cNvSpPr>
            <a:spLocks noGrp="1"/>
          </p:cNvSpPr>
          <p:nvPr>
            <p:ph type="body" idx="1"/>
          </p:nvPr>
        </p:nvSpPr>
        <p:spPr>
          <a:xfrm>
            <a:off x="457200" y="1219200"/>
            <a:ext cx="4040188" cy="838201"/>
          </a:xfrm>
        </p:spPr>
        <p:txBody>
          <a:bodyPr>
            <a:normAutofit fontScale="85000" lnSpcReduction="20000"/>
          </a:bodyPr>
          <a:lstStyle/>
          <a:p>
            <a:pPr algn="ctr"/>
            <a:r>
              <a:rPr lang="de-LU" dirty="0" smtClean="0"/>
              <a:t>Russischer Militär und Staatsmann, Seefahrer und Polarforscher, Admiral </a:t>
            </a:r>
            <a:endParaRPr lang="ru-RU" dirty="0"/>
          </a:p>
        </p:txBody>
      </p:sp>
      <p:sp>
        <p:nvSpPr>
          <p:cNvPr id="5" name="Текст 4"/>
          <p:cNvSpPr>
            <a:spLocks noGrp="1"/>
          </p:cNvSpPr>
          <p:nvPr>
            <p:ph type="body" sz="quarter" idx="3"/>
          </p:nvPr>
        </p:nvSpPr>
        <p:spPr>
          <a:xfrm>
            <a:off x="4648200" y="1066800"/>
            <a:ext cx="4041775" cy="1066800"/>
          </a:xfrm>
        </p:spPr>
        <p:txBody>
          <a:bodyPr>
            <a:normAutofit fontScale="70000" lnSpcReduction="20000"/>
          </a:bodyPr>
          <a:lstStyle/>
          <a:p>
            <a:pPr algn="ctr"/>
            <a:r>
              <a:rPr lang="en-US" dirty="0" smtClean="0"/>
              <a:t>E</a:t>
            </a:r>
            <a:r>
              <a:rPr lang="de-DE" dirty="0" smtClean="0"/>
              <a:t>r wurde mit Orden des heiligen Fürsten Wladimir, des Heiligen Stanislav, der Heiligen Anna, des Weißen Adlers, des Heiligen Georgs 4-Grades ausgezeichnet.</a:t>
            </a:r>
            <a:endParaRPr lang="ru-RU" dirty="0"/>
          </a:p>
        </p:txBody>
      </p:sp>
      <p:pic>
        <p:nvPicPr>
          <p:cNvPr id="1026" name="Picture 2" descr="C:\Users\Светлана\Desktop\Врангель\274px-Vrangel_FP.jpg"/>
          <p:cNvPicPr>
            <a:picLocks noGrp="1" noChangeAspect="1" noChangeArrowheads="1"/>
          </p:cNvPicPr>
          <p:nvPr>
            <p:ph sz="half" idx="2"/>
          </p:nvPr>
        </p:nvPicPr>
        <p:blipFill>
          <a:blip r:embed="rId2"/>
          <a:srcRect/>
          <a:stretch>
            <a:fillRect/>
          </a:stretch>
        </p:blipFill>
        <p:spPr bwMode="auto">
          <a:xfrm>
            <a:off x="2743200" y="2209800"/>
            <a:ext cx="4114800" cy="3886200"/>
          </a:xfrm>
          <a:prstGeom prst="rect">
            <a:avLst/>
          </a:prstGeom>
          <a:noFill/>
        </p:spPr>
      </p:pic>
      <p:pic>
        <p:nvPicPr>
          <p:cNvPr id="1027" name="Picture 3" descr="C:\Users\Светлана\Desktop\Врангель\Орден Белого орла.jpg"/>
          <p:cNvPicPr>
            <a:picLocks noChangeAspect="1" noChangeArrowheads="1"/>
          </p:cNvPicPr>
          <p:nvPr/>
        </p:nvPicPr>
        <p:blipFill>
          <a:blip r:embed="rId3"/>
          <a:srcRect/>
          <a:stretch>
            <a:fillRect/>
          </a:stretch>
        </p:blipFill>
        <p:spPr bwMode="auto">
          <a:xfrm>
            <a:off x="228600" y="5105400"/>
            <a:ext cx="1371600" cy="1600200"/>
          </a:xfrm>
          <a:prstGeom prst="rect">
            <a:avLst/>
          </a:prstGeom>
          <a:noFill/>
        </p:spPr>
      </p:pic>
      <p:pic>
        <p:nvPicPr>
          <p:cNvPr id="1028" name="Picture 4" descr="C:\Users\Светлана\Desktop\Врангель\Орден Всятого Георгия 4 степени.jpg"/>
          <p:cNvPicPr>
            <a:picLocks noGrp="1" noChangeAspect="1" noChangeArrowheads="1"/>
          </p:cNvPicPr>
          <p:nvPr>
            <p:ph sz="quarter" idx="4"/>
          </p:nvPr>
        </p:nvPicPr>
        <p:blipFill>
          <a:blip r:embed="rId4"/>
          <a:srcRect/>
          <a:stretch>
            <a:fillRect/>
          </a:stretch>
        </p:blipFill>
        <p:spPr bwMode="auto">
          <a:xfrm>
            <a:off x="7086600" y="2209800"/>
            <a:ext cx="2057400" cy="2743200"/>
          </a:xfrm>
          <a:prstGeom prst="rect">
            <a:avLst/>
          </a:prstGeom>
          <a:noFill/>
        </p:spPr>
      </p:pic>
      <p:pic>
        <p:nvPicPr>
          <p:cNvPr id="1029" name="Picture 5" descr="C:\Users\Светлана\Desktop\Врангель\Орден святого князя Владимира.jpg"/>
          <p:cNvPicPr>
            <a:picLocks noChangeAspect="1" noChangeArrowheads="1"/>
          </p:cNvPicPr>
          <p:nvPr/>
        </p:nvPicPr>
        <p:blipFill>
          <a:blip r:embed="rId5"/>
          <a:srcRect/>
          <a:stretch>
            <a:fillRect/>
          </a:stretch>
        </p:blipFill>
        <p:spPr bwMode="auto">
          <a:xfrm>
            <a:off x="228600" y="2286000"/>
            <a:ext cx="1828800" cy="2667000"/>
          </a:xfrm>
          <a:prstGeom prst="rect">
            <a:avLst/>
          </a:prstGeom>
          <a:noFill/>
        </p:spPr>
      </p:pic>
      <p:pic>
        <p:nvPicPr>
          <p:cNvPr id="1031" name="Picture 7" descr="C:\Users\Светлана\Desktop\Врангель\Орден Святого Станислава.jpg"/>
          <p:cNvPicPr>
            <a:picLocks noChangeAspect="1" noChangeArrowheads="1"/>
          </p:cNvPicPr>
          <p:nvPr/>
        </p:nvPicPr>
        <p:blipFill>
          <a:blip r:embed="rId6"/>
          <a:srcRect/>
          <a:stretch>
            <a:fillRect/>
          </a:stretch>
        </p:blipFill>
        <p:spPr bwMode="auto">
          <a:xfrm>
            <a:off x="6553200" y="5105400"/>
            <a:ext cx="1447800" cy="1600200"/>
          </a:xfrm>
          <a:prstGeom prst="rect">
            <a:avLst/>
          </a:prstGeom>
          <a:noFill/>
        </p:spPr>
      </p:pic>
      <p:pic>
        <p:nvPicPr>
          <p:cNvPr id="1032" name="Picture 8" descr="C:\Users\Светлана\Desktop\Врангель\орден Святой Анны.jpg"/>
          <p:cNvPicPr>
            <a:picLocks noChangeAspect="1" noChangeArrowheads="1"/>
          </p:cNvPicPr>
          <p:nvPr/>
        </p:nvPicPr>
        <p:blipFill>
          <a:blip r:embed="rId7" cstate="print"/>
          <a:srcRect/>
          <a:stretch>
            <a:fillRect/>
          </a:stretch>
        </p:blipFill>
        <p:spPr bwMode="auto">
          <a:xfrm>
            <a:off x="1676400" y="5105400"/>
            <a:ext cx="1295400" cy="160020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4953000" cy="990600"/>
          </a:xfrm>
        </p:spPr>
        <p:txBody>
          <a:bodyPr>
            <a:normAutofit fontScale="90000"/>
          </a:bodyPr>
          <a:lstStyle/>
          <a:p>
            <a:r>
              <a:rPr lang="en-US" b="1" dirty="0" smtClean="0">
                <a:solidFill>
                  <a:srgbClr val="00B050"/>
                </a:solidFill>
              </a:rPr>
              <a:t>Karl </a:t>
            </a:r>
            <a:r>
              <a:rPr lang="en-US" b="1" dirty="0" err="1" smtClean="0">
                <a:solidFill>
                  <a:srgbClr val="00B050"/>
                </a:solidFill>
              </a:rPr>
              <a:t>Pawlowitsch</a:t>
            </a:r>
            <a:r>
              <a:rPr lang="en-US" b="1" dirty="0" smtClean="0">
                <a:solidFill>
                  <a:srgbClr val="00B050"/>
                </a:solidFill>
              </a:rPr>
              <a:t> </a:t>
            </a:r>
            <a:r>
              <a:rPr lang="en-US" b="1" dirty="0" err="1" smtClean="0">
                <a:solidFill>
                  <a:srgbClr val="00B050"/>
                </a:solidFill>
              </a:rPr>
              <a:t>Brjullow</a:t>
            </a:r>
            <a:endParaRPr lang="ru-RU" b="1" dirty="0">
              <a:solidFill>
                <a:srgbClr val="00B050"/>
              </a:solidFill>
            </a:endParaRPr>
          </a:p>
        </p:txBody>
      </p:sp>
      <p:sp>
        <p:nvSpPr>
          <p:cNvPr id="3" name="Текст 2"/>
          <p:cNvSpPr>
            <a:spLocks noGrp="1"/>
          </p:cNvSpPr>
          <p:nvPr>
            <p:ph type="body" idx="1"/>
          </p:nvPr>
        </p:nvSpPr>
        <p:spPr>
          <a:xfrm>
            <a:off x="152400" y="1219200"/>
            <a:ext cx="5334000" cy="1219200"/>
          </a:xfrm>
        </p:spPr>
        <p:txBody>
          <a:bodyPr>
            <a:noAutofit/>
          </a:bodyPr>
          <a:lstStyle/>
          <a:p>
            <a:r>
              <a:rPr lang="en-US" sz="1800" dirty="0" smtClean="0"/>
              <a:t>R</a:t>
            </a:r>
            <a:r>
              <a:rPr lang="de-DE" sz="1800" dirty="0" err="1" smtClean="0"/>
              <a:t>ussischer</a:t>
            </a:r>
            <a:r>
              <a:rPr lang="de-DE" sz="1800" dirty="0" smtClean="0"/>
              <a:t> Maler, Monumentalist, Aquarellist, Vertreter des Klassizismus und der Romantik</a:t>
            </a:r>
            <a:r>
              <a:rPr lang="ru-RU" sz="1800" dirty="0" smtClean="0"/>
              <a:t>.</a:t>
            </a:r>
            <a:r>
              <a:rPr lang="de-DE" sz="1800" dirty="0" smtClean="0"/>
              <a:t> Seine herausragenden Bilder "Die </a:t>
            </a:r>
            <a:r>
              <a:rPr lang="de-DE" sz="1800" dirty="0" err="1" smtClean="0"/>
              <a:t>Reiterin"und</a:t>
            </a:r>
            <a:r>
              <a:rPr lang="de-DE" sz="1800" dirty="0" smtClean="0"/>
              <a:t> "Der letzte Tag von Pompeji"</a:t>
            </a:r>
            <a:endParaRPr lang="ru-RU" sz="1800" dirty="0"/>
          </a:p>
        </p:txBody>
      </p:sp>
      <p:pic>
        <p:nvPicPr>
          <p:cNvPr id="1026" name="Picture 2" descr="C:\Users\Светлана\Desktop\Брюллов\images (1).jpg"/>
          <p:cNvPicPr>
            <a:picLocks noGrp="1" noChangeAspect="1" noChangeArrowheads="1"/>
          </p:cNvPicPr>
          <p:nvPr>
            <p:ph sz="half" idx="2"/>
          </p:nvPr>
        </p:nvPicPr>
        <p:blipFill>
          <a:blip r:embed="rId2"/>
          <a:srcRect/>
          <a:stretch>
            <a:fillRect/>
          </a:stretch>
        </p:blipFill>
        <p:spPr bwMode="auto">
          <a:xfrm>
            <a:off x="152400" y="2514600"/>
            <a:ext cx="4038600" cy="4191000"/>
          </a:xfrm>
          <a:prstGeom prst="rect">
            <a:avLst/>
          </a:prstGeom>
          <a:noFill/>
        </p:spPr>
      </p:pic>
      <p:pic>
        <p:nvPicPr>
          <p:cNvPr id="1027" name="Picture 3" descr="C:\Users\Светлана\Desktop\Брюллов\Всадница.jpg"/>
          <p:cNvPicPr>
            <a:picLocks noGrp="1" noChangeAspect="1" noChangeArrowheads="1"/>
          </p:cNvPicPr>
          <p:nvPr>
            <p:ph sz="quarter" idx="4"/>
          </p:nvPr>
        </p:nvPicPr>
        <p:blipFill>
          <a:blip r:embed="rId3"/>
          <a:srcRect/>
          <a:stretch>
            <a:fillRect/>
          </a:stretch>
        </p:blipFill>
        <p:spPr bwMode="auto">
          <a:xfrm>
            <a:off x="5334000" y="152400"/>
            <a:ext cx="3657600" cy="3505200"/>
          </a:xfrm>
          <a:prstGeom prst="rect">
            <a:avLst/>
          </a:prstGeom>
          <a:noFill/>
        </p:spPr>
      </p:pic>
      <p:pic>
        <p:nvPicPr>
          <p:cNvPr id="1028" name="Picture 4" descr="C:\Users\Светлана\Desktop\Брюллов\Последний день Помпеи.jpg"/>
          <p:cNvPicPr>
            <a:picLocks noChangeAspect="1" noChangeArrowheads="1"/>
          </p:cNvPicPr>
          <p:nvPr/>
        </p:nvPicPr>
        <p:blipFill>
          <a:blip r:embed="rId4"/>
          <a:srcRect/>
          <a:stretch>
            <a:fillRect/>
          </a:stretch>
        </p:blipFill>
        <p:spPr bwMode="auto">
          <a:xfrm>
            <a:off x="4267200" y="3733800"/>
            <a:ext cx="4724400" cy="29718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85800"/>
          </a:xfrm>
        </p:spPr>
        <p:txBody>
          <a:bodyPr>
            <a:normAutofit fontScale="90000"/>
          </a:bodyPr>
          <a:lstStyle/>
          <a:p>
            <a:r>
              <a:rPr lang="en-US" sz="4000" b="1" dirty="0" smtClean="0">
                <a:solidFill>
                  <a:srgbClr val="00B050"/>
                </a:solidFill>
              </a:rPr>
              <a:t>Konstantin </a:t>
            </a:r>
            <a:r>
              <a:rPr lang="en-US" sz="4000" b="1" dirty="0" err="1" smtClean="0">
                <a:solidFill>
                  <a:srgbClr val="00B050"/>
                </a:solidFill>
              </a:rPr>
              <a:t>Andrejewitsch</a:t>
            </a:r>
            <a:r>
              <a:rPr lang="en-US" sz="4000" b="1" dirty="0" smtClean="0">
                <a:solidFill>
                  <a:srgbClr val="00B050"/>
                </a:solidFill>
              </a:rPr>
              <a:t> Ton</a:t>
            </a:r>
            <a:endParaRPr lang="ru-RU" sz="4000" b="1" dirty="0">
              <a:solidFill>
                <a:srgbClr val="00B050"/>
              </a:solidFill>
            </a:endParaRPr>
          </a:p>
        </p:txBody>
      </p:sp>
      <p:sp>
        <p:nvSpPr>
          <p:cNvPr id="3" name="Текст 2"/>
          <p:cNvSpPr>
            <a:spLocks noGrp="1"/>
          </p:cNvSpPr>
          <p:nvPr>
            <p:ph type="body" idx="1"/>
          </p:nvPr>
        </p:nvSpPr>
        <p:spPr/>
        <p:txBody>
          <a:bodyPr/>
          <a:lstStyle/>
          <a:p>
            <a:endParaRPr lang="ru-RU"/>
          </a:p>
        </p:txBody>
      </p:sp>
      <p:sp>
        <p:nvSpPr>
          <p:cNvPr id="5" name="Текст 4"/>
          <p:cNvSpPr>
            <a:spLocks noGrp="1"/>
          </p:cNvSpPr>
          <p:nvPr>
            <p:ph type="body" sz="quarter" idx="3"/>
          </p:nvPr>
        </p:nvSpPr>
        <p:spPr>
          <a:xfrm>
            <a:off x="5029200" y="914401"/>
            <a:ext cx="3962400" cy="1600200"/>
          </a:xfrm>
        </p:spPr>
        <p:txBody>
          <a:bodyPr>
            <a:noAutofit/>
          </a:bodyPr>
          <a:lstStyle/>
          <a:p>
            <a:pPr algn="ctr"/>
            <a:r>
              <a:rPr lang="de-DE" sz="2000" dirty="0" smtClean="0"/>
              <a:t>Russischer Architekt, Rektor der Kaiserlichen Akademie der Künste</a:t>
            </a:r>
            <a:r>
              <a:rPr lang="ru-RU" sz="2000" dirty="0" smtClean="0"/>
              <a:t>.</a:t>
            </a:r>
            <a:r>
              <a:rPr lang="de-DE" sz="2000" dirty="0" smtClean="0"/>
              <a:t> Zu den bekanntesten Gebäuden zählen die Christ-Erlöser-Kathedrale und der Große Kremlpalast</a:t>
            </a:r>
            <a:r>
              <a:rPr lang="ru-RU" sz="2000" dirty="0" smtClean="0"/>
              <a:t>.</a:t>
            </a:r>
            <a:endParaRPr lang="ru-RU" sz="2000" dirty="0"/>
          </a:p>
        </p:txBody>
      </p:sp>
      <p:pic>
        <p:nvPicPr>
          <p:cNvPr id="1026" name="Picture 2" descr="C:\Users\Светлана\Desktop\Тон\Тон.jpg"/>
          <p:cNvPicPr>
            <a:picLocks noGrp="1" noChangeAspect="1" noChangeArrowheads="1"/>
          </p:cNvPicPr>
          <p:nvPr>
            <p:ph sz="half" idx="2"/>
          </p:nvPr>
        </p:nvPicPr>
        <p:blipFill>
          <a:blip r:embed="rId2"/>
          <a:srcRect/>
          <a:stretch>
            <a:fillRect/>
          </a:stretch>
        </p:blipFill>
        <p:spPr bwMode="auto">
          <a:xfrm>
            <a:off x="152400" y="1143000"/>
            <a:ext cx="4724400" cy="2819400"/>
          </a:xfrm>
          <a:prstGeom prst="rect">
            <a:avLst/>
          </a:prstGeom>
          <a:noFill/>
        </p:spPr>
      </p:pic>
      <p:pic>
        <p:nvPicPr>
          <p:cNvPr id="1027" name="Picture 3" descr="C:\Users\Светлана\Desktop\Тон\Большой Кремлёвский дворец.jpg"/>
          <p:cNvPicPr>
            <a:picLocks noChangeAspect="1" noChangeArrowheads="1"/>
          </p:cNvPicPr>
          <p:nvPr/>
        </p:nvPicPr>
        <p:blipFill>
          <a:blip r:embed="rId3"/>
          <a:srcRect/>
          <a:stretch>
            <a:fillRect/>
          </a:stretch>
        </p:blipFill>
        <p:spPr bwMode="auto">
          <a:xfrm>
            <a:off x="152400" y="4038600"/>
            <a:ext cx="4724400" cy="2667000"/>
          </a:xfrm>
          <a:prstGeom prst="rect">
            <a:avLst/>
          </a:prstGeom>
          <a:noFill/>
        </p:spPr>
      </p:pic>
      <p:pic>
        <p:nvPicPr>
          <p:cNvPr id="1028" name="Picture 4" descr="C:\Users\Светлана\Desktop\Тон\Храм Христа Спасителя.jpg"/>
          <p:cNvPicPr>
            <a:picLocks noGrp="1" noChangeAspect="1" noChangeArrowheads="1"/>
          </p:cNvPicPr>
          <p:nvPr>
            <p:ph sz="quarter" idx="4"/>
          </p:nvPr>
        </p:nvPicPr>
        <p:blipFill>
          <a:blip r:embed="rId4"/>
          <a:srcRect/>
          <a:stretch>
            <a:fillRect/>
          </a:stretch>
        </p:blipFill>
        <p:spPr bwMode="auto">
          <a:xfrm>
            <a:off x="4953000" y="2743200"/>
            <a:ext cx="4038600" cy="3962399"/>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533400"/>
          </a:xfrm>
        </p:spPr>
        <p:txBody>
          <a:bodyPr>
            <a:normAutofit fontScale="90000"/>
          </a:bodyPr>
          <a:lstStyle/>
          <a:p>
            <a:r>
              <a:rPr lang="en-US" sz="4000" b="1" dirty="0" smtClean="0">
                <a:solidFill>
                  <a:srgbClr val="00B050"/>
                </a:solidFill>
              </a:rPr>
              <a:t>Peter </a:t>
            </a:r>
            <a:r>
              <a:rPr lang="en-US" sz="4000" b="1" dirty="0" err="1" smtClean="0">
                <a:solidFill>
                  <a:srgbClr val="00B050"/>
                </a:solidFill>
              </a:rPr>
              <a:t>Karlowitsch</a:t>
            </a:r>
            <a:r>
              <a:rPr lang="en-US" sz="4000" b="1" dirty="0" smtClean="0">
                <a:solidFill>
                  <a:srgbClr val="00B050"/>
                </a:solidFill>
              </a:rPr>
              <a:t> </a:t>
            </a:r>
            <a:r>
              <a:rPr lang="en-US" sz="4000" b="1" dirty="0" err="1" smtClean="0">
                <a:solidFill>
                  <a:srgbClr val="00B050"/>
                </a:solidFill>
              </a:rPr>
              <a:t>Klodt</a:t>
            </a:r>
            <a:endParaRPr lang="ru-RU" sz="4000" b="1" dirty="0">
              <a:solidFill>
                <a:srgbClr val="00B050"/>
              </a:solidFill>
            </a:endParaRPr>
          </a:p>
        </p:txBody>
      </p:sp>
      <p:sp>
        <p:nvSpPr>
          <p:cNvPr id="3" name="Текст 2"/>
          <p:cNvSpPr>
            <a:spLocks noGrp="1"/>
          </p:cNvSpPr>
          <p:nvPr>
            <p:ph type="body" idx="1"/>
          </p:nvPr>
        </p:nvSpPr>
        <p:spPr>
          <a:xfrm>
            <a:off x="457200" y="838200"/>
            <a:ext cx="4040188" cy="914399"/>
          </a:xfrm>
        </p:spPr>
        <p:txBody>
          <a:bodyPr>
            <a:noAutofit/>
          </a:bodyPr>
          <a:lstStyle/>
          <a:p>
            <a:r>
              <a:rPr lang="de-DE" sz="2000" dirty="0" smtClean="0">
                <a:cs typeface="Times New Roman" pitchFamily="18" charset="0"/>
              </a:rPr>
              <a:t>Russischer Bildhauer, Akademiker und Professor der Kaiserlichen Akademie der Künste</a:t>
            </a:r>
            <a:endParaRPr lang="ru-RU" sz="2000" dirty="0">
              <a:cs typeface="Times New Roman" pitchFamily="18" charset="0"/>
            </a:endParaRPr>
          </a:p>
        </p:txBody>
      </p:sp>
      <p:sp>
        <p:nvSpPr>
          <p:cNvPr id="5" name="Текст 4"/>
          <p:cNvSpPr>
            <a:spLocks noGrp="1"/>
          </p:cNvSpPr>
          <p:nvPr>
            <p:ph type="body" sz="quarter" idx="3"/>
          </p:nvPr>
        </p:nvSpPr>
        <p:spPr>
          <a:xfrm>
            <a:off x="4876800" y="762000"/>
            <a:ext cx="4041775" cy="914400"/>
          </a:xfrm>
        </p:spPr>
        <p:txBody>
          <a:bodyPr>
            <a:noAutofit/>
          </a:bodyPr>
          <a:lstStyle/>
          <a:p>
            <a:r>
              <a:rPr lang="de-DE" sz="1800" dirty="0" smtClean="0">
                <a:cs typeface="Times New Roman" pitchFamily="18" charset="0"/>
              </a:rPr>
              <a:t>Denkmal für Kaiser Nikolaus I. auf dem </a:t>
            </a:r>
            <a:r>
              <a:rPr lang="de-DE" sz="1800" dirty="0" err="1" smtClean="0">
                <a:cs typeface="Times New Roman" pitchFamily="18" charset="0"/>
              </a:rPr>
              <a:t>Isaaksplatz</a:t>
            </a:r>
            <a:r>
              <a:rPr lang="de-DE" sz="1800" dirty="0" smtClean="0">
                <a:cs typeface="Times New Roman" pitchFamily="18" charset="0"/>
              </a:rPr>
              <a:t> in St. Petersburg </a:t>
            </a:r>
            <a:r>
              <a:rPr lang="en-US" sz="1800" dirty="0" smtClean="0">
                <a:cs typeface="Times New Roman" pitchFamily="18" charset="0"/>
              </a:rPr>
              <a:t>und </a:t>
            </a:r>
            <a:r>
              <a:rPr lang="de-DE" sz="1800" dirty="0" err="1" smtClean="0">
                <a:cs typeface="Times New Roman" pitchFamily="18" charset="0"/>
              </a:rPr>
              <a:t>Krylov</a:t>
            </a:r>
            <a:r>
              <a:rPr lang="de-DE" sz="1800" dirty="0" smtClean="0">
                <a:cs typeface="Times New Roman" pitchFamily="18" charset="0"/>
              </a:rPr>
              <a:t>-Denkmal in St. Petersburg</a:t>
            </a:r>
            <a:endParaRPr lang="ru-RU" sz="1800" dirty="0">
              <a:cs typeface="Times New Roman" pitchFamily="18" charset="0"/>
            </a:endParaRPr>
          </a:p>
        </p:txBody>
      </p:sp>
      <p:pic>
        <p:nvPicPr>
          <p:cNvPr id="2050" name="Picture 2" descr="C:\Users\Светлана\Desktop\Клодт\klodt.jpg"/>
          <p:cNvPicPr>
            <a:picLocks noGrp="1" noChangeAspect="1" noChangeArrowheads="1"/>
          </p:cNvPicPr>
          <p:nvPr>
            <p:ph sz="quarter" idx="4"/>
          </p:nvPr>
        </p:nvPicPr>
        <p:blipFill>
          <a:blip r:embed="rId2"/>
          <a:srcRect/>
          <a:stretch>
            <a:fillRect/>
          </a:stretch>
        </p:blipFill>
        <p:spPr bwMode="auto">
          <a:xfrm>
            <a:off x="5410200" y="1752600"/>
            <a:ext cx="3581400" cy="4876800"/>
          </a:xfrm>
          <a:prstGeom prst="rect">
            <a:avLst/>
          </a:prstGeom>
          <a:noFill/>
        </p:spPr>
      </p:pic>
      <p:pic>
        <p:nvPicPr>
          <p:cNvPr id="2051" name="Picture 3" descr="C:\Users\Светлана\Desktop\Клодт\Памятник имп. Николаю I на Исаакиевской площади в С.-Петербурге..jpeg"/>
          <p:cNvPicPr>
            <a:picLocks noGrp="1" noChangeAspect="1" noChangeArrowheads="1"/>
          </p:cNvPicPr>
          <p:nvPr>
            <p:ph sz="half" idx="2"/>
          </p:nvPr>
        </p:nvPicPr>
        <p:blipFill>
          <a:blip r:embed="rId3"/>
          <a:srcRect/>
          <a:stretch>
            <a:fillRect/>
          </a:stretch>
        </p:blipFill>
        <p:spPr bwMode="auto">
          <a:xfrm>
            <a:off x="228600" y="1828800"/>
            <a:ext cx="2819400" cy="4495800"/>
          </a:xfrm>
          <a:prstGeom prst="rect">
            <a:avLst/>
          </a:prstGeom>
          <a:noFill/>
        </p:spPr>
      </p:pic>
      <p:pic>
        <p:nvPicPr>
          <p:cNvPr id="2052" name="Picture 4" descr="C:\Users\Светлана\Desktop\Клодт\Памятник Крылову в Санкт-Петербурге.jpg"/>
          <p:cNvPicPr>
            <a:picLocks noChangeAspect="1" noChangeArrowheads="1"/>
          </p:cNvPicPr>
          <p:nvPr/>
        </p:nvPicPr>
        <p:blipFill>
          <a:blip r:embed="rId4"/>
          <a:srcRect/>
          <a:stretch>
            <a:fillRect/>
          </a:stretch>
        </p:blipFill>
        <p:spPr bwMode="auto">
          <a:xfrm>
            <a:off x="2667000" y="2895600"/>
            <a:ext cx="2667000" cy="37338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b="1" dirty="0" smtClean="0">
                <a:solidFill>
                  <a:srgbClr val="00B050"/>
                </a:solidFill>
              </a:rPr>
              <a:t>Denis </a:t>
            </a:r>
            <a:r>
              <a:rPr lang="en-US" sz="4000" b="1" dirty="0" err="1" smtClean="0">
                <a:solidFill>
                  <a:srgbClr val="00B050"/>
                </a:solidFill>
              </a:rPr>
              <a:t>Iwanowitsch</a:t>
            </a:r>
            <a:r>
              <a:rPr lang="en-US" sz="4000" b="1" dirty="0" smtClean="0">
                <a:solidFill>
                  <a:srgbClr val="00B050"/>
                </a:solidFill>
              </a:rPr>
              <a:t> </a:t>
            </a:r>
            <a:r>
              <a:rPr lang="en-US" sz="4000" b="1" dirty="0" err="1" smtClean="0">
                <a:solidFill>
                  <a:srgbClr val="00B050"/>
                </a:solidFill>
              </a:rPr>
              <a:t>Fonwisin</a:t>
            </a:r>
            <a:endParaRPr lang="ru-RU" sz="4000" b="1" dirty="0">
              <a:solidFill>
                <a:srgbClr val="00B050"/>
              </a:solidFill>
            </a:endParaRPr>
          </a:p>
        </p:txBody>
      </p:sp>
      <p:sp>
        <p:nvSpPr>
          <p:cNvPr id="3" name="Текст 2"/>
          <p:cNvSpPr>
            <a:spLocks noGrp="1"/>
          </p:cNvSpPr>
          <p:nvPr>
            <p:ph type="body" idx="1"/>
          </p:nvPr>
        </p:nvSpPr>
        <p:spPr>
          <a:xfrm>
            <a:off x="228600" y="1143000"/>
            <a:ext cx="4495800" cy="1031875"/>
          </a:xfrm>
        </p:spPr>
        <p:txBody>
          <a:bodyPr>
            <a:noAutofit/>
          </a:bodyPr>
          <a:lstStyle/>
          <a:p>
            <a:pPr algn="ctr"/>
            <a:r>
              <a:rPr lang="de-DE" sz="2000" dirty="0" smtClean="0"/>
              <a:t>Russischer Schriftsteller der </a:t>
            </a:r>
            <a:r>
              <a:rPr lang="de-DE" sz="2000" dirty="0" err="1" smtClean="0"/>
              <a:t>Katharinenzeit</a:t>
            </a:r>
            <a:r>
              <a:rPr lang="de-DE" sz="2000" dirty="0" smtClean="0"/>
              <a:t>, Sprachwissenschaftler, </a:t>
            </a:r>
            <a:endParaRPr lang="ru-RU" sz="2000" dirty="0" smtClean="0"/>
          </a:p>
          <a:p>
            <a:pPr algn="ctr"/>
            <a:r>
              <a:rPr lang="de-DE" sz="2000" dirty="0" smtClean="0"/>
              <a:t>Schöpfer der russischen Alltagskomödie</a:t>
            </a:r>
            <a:endParaRPr lang="ru-RU" sz="2000" dirty="0"/>
          </a:p>
        </p:txBody>
      </p:sp>
      <p:sp>
        <p:nvSpPr>
          <p:cNvPr id="5" name="Текст 4"/>
          <p:cNvSpPr>
            <a:spLocks noGrp="1"/>
          </p:cNvSpPr>
          <p:nvPr>
            <p:ph type="body" sz="quarter" idx="3"/>
          </p:nvPr>
        </p:nvSpPr>
        <p:spPr>
          <a:xfrm>
            <a:off x="4645025" y="1066800"/>
            <a:ext cx="4041775" cy="1066800"/>
          </a:xfrm>
        </p:spPr>
        <p:txBody>
          <a:bodyPr>
            <a:normAutofit fontScale="92500" lnSpcReduction="10000"/>
          </a:bodyPr>
          <a:lstStyle/>
          <a:p>
            <a:pPr algn="ctr"/>
            <a:r>
              <a:rPr lang="de-DE" dirty="0" err="1" smtClean="0"/>
              <a:t>Fonwisins</a:t>
            </a:r>
            <a:r>
              <a:rPr lang="de-DE" dirty="0" smtClean="0"/>
              <a:t> Werke:</a:t>
            </a:r>
            <a:r>
              <a:rPr lang="ru-RU" dirty="0" smtClean="0"/>
              <a:t> «</a:t>
            </a:r>
            <a:r>
              <a:rPr lang="de-DE" dirty="0" err="1" smtClean="0"/>
              <a:t>Korion</a:t>
            </a:r>
            <a:r>
              <a:rPr lang="ru-RU" dirty="0" smtClean="0"/>
              <a:t>»</a:t>
            </a:r>
            <a:r>
              <a:rPr lang="de-DE" dirty="0" smtClean="0"/>
              <a:t>, </a:t>
            </a:r>
            <a:r>
              <a:rPr lang="ru-RU" dirty="0" smtClean="0"/>
              <a:t>«</a:t>
            </a:r>
            <a:r>
              <a:rPr lang="de-DE" dirty="0" smtClean="0"/>
              <a:t>Brigadier</a:t>
            </a:r>
            <a:r>
              <a:rPr lang="ru-RU" dirty="0" smtClean="0"/>
              <a:t>»</a:t>
            </a:r>
            <a:r>
              <a:rPr lang="de-DE" dirty="0" smtClean="0"/>
              <a:t>,</a:t>
            </a:r>
            <a:r>
              <a:rPr lang="ru-RU" dirty="0" smtClean="0"/>
              <a:t> </a:t>
            </a:r>
          </a:p>
          <a:p>
            <a:pPr algn="ctr"/>
            <a:r>
              <a:rPr lang="ru-RU" dirty="0" smtClean="0"/>
              <a:t>«</a:t>
            </a:r>
            <a:r>
              <a:rPr lang="en-US" dirty="0" err="1" smtClean="0"/>
              <a:t>Nedorosl</a:t>
            </a:r>
            <a:r>
              <a:rPr lang="ru-RU" dirty="0" smtClean="0"/>
              <a:t>»</a:t>
            </a:r>
            <a:endParaRPr lang="ru-RU" dirty="0"/>
          </a:p>
        </p:txBody>
      </p:sp>
      <p:pic>
        <p:nvPicPr>
          <p:cNvPr id="1026" name="Picture 2" descr="C:\Users\Светлана\Desktop\Фонвизин\DenisFonvizin2.jpg"/>
          <p:cNvPicPr>
            <a:picLocks noGrp="1" noChangeAspect="1" noChangeArrowheads="1"/>
          </p:cNvPicPr>
          <p:nvPr>
            <p:ph sz="half" idx="2"/>
          </p:nvPr>
        </p:nvPicPr>
        <p:blipFill>
          <a:blip r:embed="rId2"/>
          <a:srcRect/>
          <a:stretch>
            <a:fillRect/>
          </a:stretch>
        </p:blipFill>
        <p:spPr bwMode="auto">
          <a:xfrm>
            <a:off x="228600" y="2438400"/>
            <a:ext cx="3581400" cy="4190999"/>
          </a:xfrm>
          <a:prstGeom prst="rect">
            <a:avLst/>
          </a:prstGeom>
          <a:noFill/>
        </p:spPr>
      </p:pic>
      <p:pic>
        <p:nvPicPr>
          <p:cNvPr id="1027" name="Picture 3" descr="C:\Users\Светлана\Desktop\Фонвизин\cover (1).jpg"/>
          <p:cNvPicPr>
            <a:picLocks noGrp="1" noChangeAspect="1" noChangeArrowheads="1"/>
          </p:cNvPicPr>
          <p:nvPr>
            <p:ph sz="quarter" idx="4"/>
          </p:nvPr>
        </p:nvPicPr>
        <p:blipFill>
          <a:blip r:embed="rId3"/>
          <a:srcRect/>
          <a:stretch>
            <a:fillRect/>
          </a:stretch>
        </p:blipFill>
        <p:spPr bwMode="auto">
          <a:xfrm>
            <a:off x="3962400" y="2133600"/>
            <a:ext cx="2743200" cy="4038600"/>
          </a:xfrm>
          <a:prstGeom prst="rect">
            <a:avLst/>
          </a:prstGeom>
          <a:noFill/>
        </p:spPr>
      </p:pic>
      <p:pic>
        <p:nvPicPr>
          <p:cNvPr id="1028" name="Picture 4" descr="C:\Users\Светлана\Desktop\Фонвизин\cover.jpg"/>
          <p:cNvPicPr>
            <a:picLocks noChangeAspect="1" noChangeArrowheads="1"/>
          </p:cNvPicPr>
          <p:nvPr/>
        </p:nvPicPr>
        <p:blipFill>
          <a:blip r:embed="rId4"/>
          <a:srcRect/>
          <a:stretch>
            <a:fillRect/>
          </a:stretch>
        </p:blipFill>
        <p:spPr bwMode="auto">
          <a:xfrm>
            <a:off x="6248400" y="2514600"/>
            <a:ext cx="2667000" cy="40386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6032"/>
            <a:ext cx="4038600" cy="1161606"/>
          </a:xfrm>
        </p:spPr>
        <p:txBody>
          <a:bodyPr>
            <a:noAutofit/>
          </a:bodyPr>
          <a:lstStyle/>
          <a:p>
            <a:r>
              <a:rPr lang="en-US" sz="3600" b="1" dirty="0" err="1" smtClean="0">
                <a:solidFill>
                  <a:srgbClr val="00B050"/>
                </a:solidFill>
              </a:rPr>
              <a:t>Afanasij</a:t>
            </a:r>
            <a:r>
              <a:rPr lang="en-US" sz="3600" b="1" dirty="0" smtClean="0">
                <a:solidFill>
                  <a:srgbClr val="00B050"/>
                </a:solidFill>
              </a:rPr>
              <a:t> </a:t>
            </a:r>
            <a:r>
              <a:rPr lang="en-US" sz="3600" b="1" dirty="0" err="1" smtClean="0">
                <a:solidFill>
                  <a:srgbClr val="00B050"/>
                </a:solidFill>
              </a:rPr>
              <a:t>Afanasjewitsch</a:t>
            </a:r>
            <a:r>
              <a:rPr lang="en-US" sz="3600" b="1" dirty="0" smtClean="0">
                <a:solidFill>
                  <a:srgbClr val="00B050"/>
                </a:solidFill>
              </a:rPr>
              <a:t> </a:t>
            </a:r>
            <a:r>
              <a:rPr lang="en-US" sz="3600" b="1" dirty="0" err="1" smtClean="0">
                <a:solidFill>
                  <a:srgbClr val="00B050"/>
                </a:solidFill>
              </a:rPr>
              <a:t>Fet</a:t>
            </a:r>
            <a:endParaRPr lang="ru-RU" sz="3600" b="1" dirty="0">
              <a:solidFill>
                <a:srgbClr val="00B050"/>
              </a:solidFill>
            </a:endParaRPr>
          </a:p>
        </p:txBody>
      </p:sp>
      <p:sp>
        <p:nvSpPr>
          <p:cNvPr id="3" name="Текст 2"/>
          <p:cNvSpPr>
            <a:spLocks noGrp="1"/>
          </p:cNvSpPr>
          <p:nvPr>
            <p:ph type="body" idx="1"/>
          </p:nvPr>
        </p:nvSpPr>
        <p:spPr>
          <a:xfrm>
            <a:off x="457200" y="1371600"/>
            <a:ext cx="4040188" cy="838199"/>
          </a:xfrm>
        </p:spPr>
        <p:txBody>
          <a:bodyPr>
            <a:normAutofit fontScale="62500" lnSpcReduction="20000"/>
          </a:bodyPr>
          <a:lstStyle/>
          <a:p>
            <a:pPr algn="ctr"/>
            <a:r>
              <a:rPr lang="en-US" dirty="0" smtClean="0">
                <a:cs typeface="Times New Roman" pitchFamily="18" charset="0"/>
              </a:rPr>
              <a:t>R</a:t>
            </a:r>
            <a:r>
              <a:rPr lang="de-LU" dirty="0" err="1" smtClean="0">
                <a:cs typeface="Times New Roman" pitchFamily="18" charset="0"/>
              </a:rPr>
              <a:t>ussischer</a:t>
            </a:r>
            <a:r>
              <a:rPr lang="de-LU" dirty="0" smtClean="0">
                <a:cs typeface="Times New Roman" pitchFamily="18" charset="0"/>
              </a:rPr>
              <a:t> Lyriker und Übersetzer, Memoirenschreiber, korrespondierendes Mitglied der St. Petersburger Akademie der Wissenschaften</a:t>
            </a:r>
            <a:endParaRPr lang="ru-RU" dirty="0">
              <a:cs typeface="Times New Roman" pitchFamily="18" charset="0"/>
            </a:endParaRPr>
          </a:p>
        </p:txBody>
      </p:sp>
      <p:sp>
        <p:nvSpPr>
          <p:cNvPr id="5" name="Текст 4"/>
          <p:cNvSpPr>
            <a:spLocks noGrp="1"/>
          </p:cNvSpPr>
          <p:nvPr>
            <p:ph type="body" sz="quarter" idx="3"/>
          </p:nvPr>
        </p:nvSpPr>
        <p:spPr>
          <a:xfrm>
            <a:off x="4645025" y="1219201"/>
            <a:ext cx="4041775" cy="762000"/>
          </a:xfrm>
        </p:spPr>
        <p:txBody>
          <a:bodyPr>
            <a:noAutofit/>
          </a:bodyPr>
          <a:lstStyle/>
          <a:p>
            <a:pPr algn="ctr"/>
            <a:r>
              <a:rPr lang="de-LU" sz="1800" dirty="0" smtClean="0"/>
              <a:t>Moskauer Arzt deutscher Herkunft, Philanthrop, bekannt als "heiliger Arzt"</a:t>
            </a:r>
            <a:endParaRPr lang="ru-RU" sz="1800" dirty="0"/>
          </a:p>
        </p:txBody>
      </p:sp>
      <p:sp>
        <p:nvSpPr>
          <p:cNvPr id="8" name="Прямоугольник 7"/>
          <p:cNvSpPr/>
          <p:nvPr/>
        </p:nvSpPr>
        <p:spPr>
          <a:xfrm>
            <a:off x="4800600" y="152400"/>
            <a:ext cx="3581400" cy="1200329"/>
          </a:xfrm>
          <a:prstGeom prst="rect">
            <a:avLst/>
          </a:prstGeom>
        </p:spPr>
        <p:txBody>
          <a:bodyPr wrap="square">
            <a:spAutoFit/>
          </a:bodyPr>
          <a:lstStyle/>
          <a:p>
            <a:pPr algn="ctr"/>
            <a:r>
              <a:rPr lang="en-US" sz="3600" b="1" dirty="0" err="1" smtClean="0">
                <a:solidFill>
                  <a:srgbClr val="00B050"/>
                </a:solidFill>
              </a:rPr>
              <a:t>Fjodor</a:t>
            </a:r>
            <a:r>
              <a:rPr lang="en-US" sz="3600" b="1" dirty="0" smtClean="0">
                <a:solidFill>
                  <a:srgbClr val="00B050"/>
                </a:solidFill>
              </a:rPr>
              <a:t> </a:t>
            </a:r>
            <a:r>
              <a:rPr lang="en-US" sz="3600" b="1" dirty="0" err="1" smtClean="0">
                <a:solidFill>
                  <a:srgbClr val="00B050"/>
                </a:solidFill>
              </a:rPr>
              <a:t>Petrowitsch</a:t>
            </a:r>
            <a:r>
              <a:rPr lang="en-US" sz="3600" b="1" dirty="0" smtClean="0">
                <a:solidFill>
                  <a:srgbClr val="00B050"/>
                </a:solidFill>
              </a:rPr>
              <a:t> </a:t>
            </a:r>
            <a:r>
              <a:rPr lang="en-US" sz="3600" b="1" dirty="0" err="1" smtClean="0">
                <a:solidFill>
                  <a:srgbClr val="00B050"/>
                </a:solidFill>
              </a:rPr>
              <a:t>Gaas</a:t>
            </a:r>
            <a:endParaRPr lang="ru-RU" sz="3600" b="1" dirty="0">
              <a:solidFill>
                <a:srgbClr val="00B050"/>
              </a:solidFill>
            </a:endParaRPr>
          </a:p>
        </p:txBody>
      </p:sp>
      <p:pic>
        <p:nvPicPr>
          <p:cNvPr id="1026" name="Picture 2" descr="C:\Users\Светлана\Desktop\Фет\Без названия.jpg"/>
          <p:cNvPicPr>
            <a:picLocks noGrp="1" noChangeAspect="1" noChangeArrowheads="1"/>
          </p:cNvPicPr>
          <p:nvPr>
            <p:ph sz="half" idx="2"/>
          </p:nvPr>
        </p:nvPicPr>
        <p:blipFill>
          <a:blip r:embed="rId2"/>
          <a:srcRect/>
          <a:stretch>
            <a:fillRect/>
          </a:stretch>
        </p:blipFill>
        <p:spPr bwMode="auto">
          <a:xfrm>
            <a:off x="228600" y="2362200"/>
            <a:ext cx="4267200" cy="4191000"/>
          </a:xfrm>
          <a:prstGeom prst="rect">
            <a:avLst/>
          </a:prstGeom>
          <a:noFill/>
        </p:spPr>
      </p:pic>
      <p:pic>
        <p:nvPicPr>
          <p:cNvPr id="1027" name="Picture 3" descr="C:\Users\Светлана\Desktop\Гааз\Без названия.jpg"/>
          <p:cNvPicPr>
            <a:picLocks noGrp="1" noChangeAspect="1" noChangeArrowheads="1"/>
          </p:cNvPicPr>
          <p:nvPr>
            <p:ph sz="quarter" idx="4"/>
          </p:nvPr>
        </p:nvPicPr>
        <p:blipFill>
          <a:blip r:embed="rId3"/>
          <a:srcRect/>
          <a:stretch>
            <a:fillRect/>
          </a:stretch>
        </p:blipFill>
        <p:spPr bwMode="auto">
          <a:xfrm>
            <a:off x="4648200" y="2362200"/>
            <a:ext cx="4267200" cy="4190999"/>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274638"/>
            <a:ext cx="4114800" cy="715962"/>
          </a:xfrm>
        </p:spPr>
        <p:txBody>
          <a:bodyPr>
            <a:normAutofit/>
          </a:bodyPr>
          <a:lstStyle/>
          <a:p>
            <a:r>
              <a:rPr lang="en-US" sz="3600" b="1" dirty="0" smtClean="0">
                <a:solidFill>
                  <a:srgbClr val="00B050"/>
                </a:solidFill>
              </a:rPr>
              <a:t>Leonard Euler</a:t>
            </a:r>
            <a:endParaRPr lang="ru-RU" sz="3600" b="1" dirty="0">
              <a:solidFill>
                <a:srgbClr val="00B050"/>
              </a:solidFill>
            </a:endParaRPr>
          </a:p>
        </p:txBody>
      </p:sp>
      <p:sp>
        <p:nvSpPr>
          <p:cNvPr id="3" name="Текст 2"/>
          <p:cNvSpPr>
            <a:spLocks noGrp="1"/>
          </p:cNvSpPr>
          <p:nvPr>
            <p:ph type="body" idx="1"/>
          </p:nvPr>
        </p:nvSpPr>
        <p:spPr>
          <a:xfrm>
            <a:off x="457200" y="990601"/>
            <a:ext cx="4040188" cy="838200"/>
          </a:xfrm>
        </p:spPr>
        <p:txBody>
          <a:bodyPr>
            <a:normAutofit fontScale="85000" lnSpcReduction="20000"/>
          </a:bodyPr>
          <a:lstStyle/>
          <a:p>
            <a:pPr algn="ctr"/>
            <a:r>
              <a:rPr lang="de-LU" dirty="0" smtClean="0"/>
              <a:t> Schweizer, preußischer und russischer Mathematiker und Mechaniker</a:t>
            </a:r>
            <a:endParaRPr lang="ru-RU" dirty="0"/>
          </a:p>
        </p:txBody>
      </p:sp>
      <p:sp>
        <p:nvSpPr>
          <p:cNvPr id="5" name="Текст 4"/>
          <p:cNvSpPr>
            <a:spLocks noGrp="1"/>
          </p:cNvSpPr>
          <p:nvPr>
            <p:ph type="body" sz="quarter" idx="3"/>
          </p:nvPr>
        </p:nvSpPr>
        <p:spPr>
          <a:xfrm>
            <a:off x="4645025" y="1066800"/>
            <a:ext cx="4041775" cy="914399"/>
          </a:xfrm>
        </p:spPr>
        <p:txBody>
          <a:bodyPr>
            <a:normAutofit fontScale="85000" lnSpcReduction="20000"/>
          </a:bodyPr>
          <a:lstStyle/>
          <a:p>
            <a:pPr algn="ctr"/>
            <a:r>
              <a:rPr lang="de-LU" dirty="0" smtClean="0"/>
              <a:t>russischer Publizist, Volksmund und Agrochemiker</a:t>
            </a:r>
            <a:r>
              <a:rPr lang="ru-RU" dirty="0" smtClean="0"/>
              <a:t>,</a:t>
            </a:r>
            <a:r>
              <a:rPr lang="de-DE" dirty="0" smtClean="0"/>
              <a:t> veröffentlicht "Briefe aus dem Dorf"</a:t>
            </a:r>
            <a:endParaRPr lang="ru-RU" dirty="0"/>
          </a:p>
        </p:txBody>
      </p:sp>
      <p:sp>
        <p:nvSpPr>
          <p:cNvPr id="7" name="Прямоугольник 6"/>
          <p:cNvSpPr/>
          <p:nvPr/>
        </p:nvSpPr>
        <p:spPr>
          <a:xfrm>
            <a:off x="4114800" y="152400"/>
            <a:ext cx="4800600" cy="1077218"/>
          </a:xfrm>
          <a:prstGeom prst="rect">
            <a:avLst/>
          </a:prstGeom>
        </p:spPr>
        <p:txBody>
          <a:bodyPr wrap="square">
            <a:spAutoFit/>
          </a:bodyPr>
          <a:lstStyle/>
          <a:p>
            <a:pPr algn="ctr"/>
            <a:r>
              <a:rPr lang="en-US" sz="3200" b="1" dirty="0" smtClean="0">
                <a:solidFill>
                  <a:srgbClr val="00B050"/>
                </a:solidFill>
              </a:rPr>
              <a:t>Alexander </a:t>
            </a:r>
            <a:r>
              <a:rPr lang="en-US" sz="3200" b="1" dirty="0" err="1" smtClean="0">
                <a:solidFill>
                  <a:srgbClr val="00B050"/>
                </a:solidFill>
              </a:rPr>
              <a:t>Nikolajewitsch</a:t>
            </a:r>
            <a:r>
              <a:rPr lang="en-US" sz="3200" b="1" dirty="0" smtClean="0">
                <a:solidFill>
                  <a:srgbClr val="00B050"/>
                </a:solidFill>
              </a:rPr>
              <a:t> </a:t>
            </a:r>
            <a:r>
              <a:rPr lang="en-US" sz="3200" b="1" dirty="0" err="1" smtClean="0">
                <a:solidFill>
                  <a:srgbClr val="00B050"/>
                </a:solidFill>
              </a:rPr>
              <a:t>Engelgardt</a:t>
            </a:r>
            <a:endParaRPr lang="ru-RU" sz="3200" b="1" dirty="0">
              <a:solidFill>
                <a:srgbClr val="00B050"/>
              </a:solidFill>
            </a:endParaRPr>
          </a:p>
        </p:txBody>
      </p:sp>
      <p:pic>
        <p:nvPicPr>
          <p:cNvPr id="1026" name="Picture 2" descr="C:\Users\Светлана\Desktop\Эйлер\Без названия (1).jpg"/>
          <p:cNvPicPr>
            <a:picLocks noGrp="1" noChangeAspect="1" noChangeArrowheads="1"/>
          </p:cNvPicPr>
          <p:nvPr>
            <p:ph sz="half" idx="2"/>
          </p:nvPr>
        </p:nvPicPr>
        <p:blipFill>
          <a:blip r:embed="rId2"/>
          <a:srcRect/>
          <a:stretch>
            <a:fillRect/>
          </a:stretch>
        </p:blipFill>
        <p:spPr bwMode="auto">
          <a:xfrm>
            <a:off x="228600" y="1981200"/>
            <a:ext cx="3352800" cy="4724400"/>
          </a:xfrm>
          <a:prstGeom prst="rect">
            <a:avLst/>
          </a:prstGeom>
          <a:noFill/>
        </p:spPr>
      </p:pic>
      <p:pic>
        <p:nvPicPr>
          <p:cNvPr id="1027" name="Picture 3" descr="C:\Users\Светлана\Desktop\Энгельгардт\Ehngel'gardt,_Aleksandr_Nikolaevich.jpg"/>
          <p:cNvPicPr>
            <a:picLocks noGrp="1" noChangeAspect="1" noChangeArrowheads="1"/>
          </p:cNvPicPr>
          <p:nvPr>
            <p:ph sz="quarter" idx="4"/>
          </p:nvPr>
        </p:nvPicPr>
        <p:blipFill>
          <a:blip r:embed="rId3"/>
          <a:srcRect/>
          <a:stretch>
            <a:fillRect/>
          </a:stretch>
        </p:blipFill>
        <p:spPr bwMode="auto">
          <a:xfrm>
            <a:off x="5943600" y="1981200"/>
            <a:ext cx="3048000" cy="4114800"/>
          </a:xfrm>
          <a:prstGeom prst="rect">
            <a:avLst/>
          </a:prstGeom>
          <a:noFill/>
        </p:spPr>
      </p:pic>
      <p:pic>
        <p:nvPicPr>
          <p:cNvPr id="1028" name="Picture 4" descr="C:\Users\Светлана\Desktop\Энгельгардт\Без названия.jpg"/>
          <p:cNvPicPr>
            <a:picLocks noChangeAspect="1" noChangeArrowheads="1"/>
          </p:cNvPicPr>
          <p:nvPr/>
        </p:nvPicPr>
        <p:blipFill>
          <a:blip r:embed="rId4"/>
          <a:srcRect/>
          <a:stretch>
            <a:fillRect/>
          </a:stretch>
        </p:blipFill>
        <p:spPr bwMode="auto">
          <a:xfrm>
            <a:off x="3733800" y="2209800"/>
            <a:ext cx="2057400" cy="2743200"/>
          </a:xfrm>
          <a:prstGeom prst="rect">
            <a:avLst/>
          </a:prstGeom>
          <a:noFill/>
        </p:spPr>
      </p:pic>
      <p:pic>
        <p:nvPicPr>
          <p:cNvPr id="1029" name="Picture 5" descr="C:\Users\Светлана\Desktop\Энгельгардт\cover.jpg"/>
          <p:cNvPicPr>
            <a:picLocks noChangeAspect="1" noChangeArrowheads="1"/>
          </p:cNvPicPr>
          <p:nvPr/>
        </p:nvPicPr>
        <p:blipFill>
          <a:blip r:embed="rId5"/>
          <a:srcRect/>
          <a:stretch>
            <a:fillRect/>
          </a:stretch>
        </p:blipFill>
        <p:spPr bwMode="auto">
          <a:xfrm>
            <a:off x="4648200" y="4191000"/>
            <a:ext cx="1981200" cy="25146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5400" b="1" dirty="0" smtClean="0">
                <a:solidFill>
                  <a:srgbClr val="00B050"/>
                </a:solidFill>
              </a:rPr>
              <a:t> </a:t>
            </a:r>
            <a:r>
              <a:rPr lang="en-US" b="1" dirty="0" smtClean="0">
                <a:solidFill>
                  <a:srgbClr val="00B050"/>
                </a:solidFill>
              </a:rPr>
              <a:t>Das </a:t>
            </a:r>
            <a:r>
              <a:rPr lang="en-US" b="1" dirty="0" err="1" smtClean="0">
                <a:solidFill>
                  <a:srgbClr val="00B050"/>
                </a:solidFill>
              </a:rPr>
              <a:t>Ziel</a:t>
            </a:r>
            <a:r>
              <a:rPr lang="en-US" b="1" dirty="0" smtClean="0">
                <a:solidFill>
                  <a:srgbClr val="00B050"/>
                </a:solidFill>
              </a:rPr>
              <a:t> des </a:t>
            </a:r>
            <a:r>
              <a:rPr lang="en-US" b="1" dirty="0" err="1" smtClean="0">
                <a:solidFill>
                  <a:srgbClr val="00B050"/>
                </a:solidFill>
              </a:rPr>
              <a:t>Projekts</a:t>
            </a:r>
            <a:endParaRPr lang="ru-RU" dirty="0">
              <a:solidFill>
                <a:srgbClr val="00B050"/>
              </a:solidFill>
            </a:endParaRPr>
          </a:p>
        </p:txBody>
      </p:sp>
      <p:sp>
        <p:nvSpPr>
          <p:cNvPr id="3" name="Содержимое 2"/>
          <p:cNvSpPr>
            <a:spLocks noGrp="1"/>
          </p:cNvSpPr>
          <p:nvPr>
            <p:ph idx="1"/>
          </p:nvPr>
        </p:nvSpPr>
        <p:spPr/>
        <p:txBody>
          <a:bodyPr>
            <a:normAutofit/>
          </a:bodyPr>
          <a:lstStyle/>
          <a:p>
            <a:pPr algn="ctr">
              <a:lnSpc>
                <a:spcPct val="150000"/>
              </a:lnSpc>
              <a:buNone/>
            </a:pPr>
            <a:r>
              <a:rPr lang="de-LU" sz="3600" dirty="0" err="1" smtClean="0">
                <a:latin typeface="Times New Roman" pitchFamily="18" charset="0"/>
                <a:cs typeface="Times New Roman" pitchFamily="18" charset="0"/>
              </a:rPr>
              <a:t>herauszufinden,welchen</a:t>
            </a:r>
            <a:r>
              <a:rPr lang="de-LU" sz="3600" dirty="0" smtClean="0">
                <a:latin typeface="Times New Roman" pitchFamily="18" charset="0"/>
                <a:cs typeface="Times New Roman" pitchFamily="18" charset="0"/>
              </a:rPr>
              <a:t> Beitrag russischsprachige Deutsche zur Bildung und Entwicklung des russischen Staates geleistet haben.</a:t>
            </a:r>
            <a:endParaRPr lang="ru-RU" sz="3600" dirty="0" smtClean="0">
              <a:latin typeface="Times New Roman" pitchFamily="18" charset="0"/>
              <a:cs typeface="Times New Roman" pitchFamily="18" charset="0"/>
            </a:endParaRPr>
          </a:p>
          <a:p>
            <a:pPr algn="ctr">
              <a:buNone/>
            </a:pPr>
            <a:endParaRPr lang="ru-RU" sz="4800" dirty="0" smtClean="0"/>
          </a:p>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274638"/>
            <a:ext cx="4343400" cy="944562"/>
          </a:xfrm>
        </p:spPr>
        <p:txBody>
          <a:bodyPr>
            <a:noAutofit/>
          </a:bodyPr>
          <a:lstStyle/>
          <a:p>
            <a:r>
              <a:rPr lang="en-US" sz="3600" b="1" dirty="0" err="1" smtClean="0">
                <a:solidFill>
                  <a:srgbClr val="00B050"/>
                </a:solidFill>
              </a:rPr>
              <a:t>Pavel</a:t>
            </a:r>
            <a:r>
              <a:rPr lang="en-US" sz="3600" b="1" dirty="0" smtClean="0">
                <a:solidFill>
                  <a:srgbClr val="00B050"/>
                </a:solidFill>
              </a:rPr>
              <a:t> </a:t>
            </a:r>
            <a:r>
              <a:rPr lang="en-US" sz="3600" b="1" dirty="0" err="1" smtClean="0">
                <a:solidFill>
                  <a:srgbClr val="00B050"/>
                </a:solidFill>
              </a:rPr>
              <a:t>Iwanowitsch</a:t>
            </a:r>
            <a:r>
              <a:rPr lang="en-US" sz="3600" b="1" dirty="0" smtClean="0">
                <a:solidFill>
                  <a:srgbClr val="00B050"/>
                </a:solidFill>
              </a:rPr>
              <a:t> </a:t>
            </a:r>
            <a:r>
              <a:rPr lang="en-US" sz="3600" b="1" dirty="0" err="1" smtClean="0">
                <a:solidFill>
                  <a:srgbClr val="00B050"/>
                </a:solidFill>
              </a:rPr>
              <a:t>Pestel</a:t>
            </a:r>
            <a:endParaRPr lang="ru-RU" sz="3600" b="1" dirty="0">
              <a:solidFill>
                <a:srgbClr val="00B050"/>
              </a:solidFill>
            </a:endParaRPr>
          </a:p>
        </p:txBody>
      </p:sp>
      <p:sp>
        <p:nvSpPr>
          <p:cNvPr id="3" name="Текст 2"/>
          <p:cNvSpPr>
            <a:spLocks noGrp="1"/>
          </p:cNvSpPr>
          <p:nvPr>
            <p:ph type="body" idx="1"/>
          </p:nvPr>
        </p:nvSpPr>
        <p:spPr>
          <a:xfrm>
            <a:off x="152400" y="1535113"/>
            <a:ext cx="3886200" cy="639762"/>
          </a:xfrm>
        </p:spPr>
        <p:txBody>
          <a:bodyPr>
            <a:normAutofit fontScale="92500" lnSpcReduction="20000"/>
          </a:bodyPr>
          <a:lstStyle/>
          <a:p>
            <a:r>
              <a:rPr lang="de-LU" dirty="0" smtClean="0"/>
              <a:t>der Leiter der Südlichen Gesellschaft der Dekabristen</a:t>
            </a:r>
            <a:endParaRPr lang="ru-RU" dirty="0"/>
          </a:p>
        </p:txBody>
      </p:sp>
      <p:sp>
        <p:nvSpPr>
          <p:cNvPr id="5" name="Текст 4"/>
          <p:cNvSpPr>
            <a:spLocks noGrp="1"/>
          </p:cNvSpPr>
          <p:nvPr>
            <p:ph type="body" sz="quarter" idx="3"/>
          </p:nvPr>
        </p:nvSpPr>
        <p:spPr>
          <a:xfrm>
            <a:off x="3581400" y="1371600"/>
            <a:ext cx="5410200" cy="1066799"/>
          </a:xfrm>
        </p:spPr>
        <p:txBody>
          <a:bodyPr>
            <a:normAutofit fontScale="92500" lnSpcReduction="10000"/>
          </a:bodyPr>
          <a:lstStyle/>
          <a:p>
            <a:pPr algn="ctr"/>
            <a:r>
              <a:rPr lang="de-DE" dirty="0" smtClean="0"/>
              <a:t> </a:t>
            </a:r>
            <a:r>
              <a:rPr lang="de-LU" dirty="0" smtClean="0"/>
              <a:t>russischer Dichter, Freund von Puschkin,</a:t>
            </a:r>
            <a:r>
              <a:rPr lang="de-DE" dirty="0" smtClean="0"/>
              <a:t> </a:t>
            </a:r>
            <a:r>
              <a:rPr lang="de-LU" dirty="0" smtClean="0"/>
              <a:t>Dekabrist.</a:t>
            </a:r>
            <a:r>
              <a:rPr lang="de-DE" dirty="0" smtClean="0"/>
              <a:t> Obelisk für hingerichtete Dekabristen in St. Petersburg</a:t>
            </a:r>
            <a:endParaRPr lang="ru-RU" dirty="0"/>
          </a:p>
        </p:txBody>
      </p:sp>
      <p:sp>
        <p:nvSpPr>
          <p:cNvPr id="7" name="Прямоугольник 6"/>
          <p:cNvSpPr/>
          <p:nvPr/>
        </p:nvSpPr>
        <p:spPr>
          <a:xfrm>
            <a:off x="4724400" y="152401"/>
            <a:ext cx="4191000" cy="1200329"/>
          </a:xfrm>
          <a:prstGeom prst="rect">
            <a:avLst/>
          </a:prstGeom>
        </p:spPr>
        <p:txBody>
          <a:bodyPr wrap="square">
            <a:spAutoFit/>
          </a:bodyPr>
          <a:lstStyle/>
          <a:p>
            <a:pPr algn="ctr"/>
            <a:r>
              <a:rPr lang="en-US" sz="3600" b="1" dirty="0" smtClean="0">
                <a:solidFill>
                  <a:srgbClr val="00B050"/>
                </a:solidFill>
              </a:rPr>
              <a:t>Wilhelm </a:t>
            </a:r>
            <a:r>
              <a:rPr lang="en-US" sz="3600" b="1" dirty="0" err="1" smtClean="0">
                <a:solidFill>
                  <a:srgbClr val="00B050"/>
                </a:solidFill>
              </a:rPr>
              <a:t>Karlowitsch</a:t>
            </a:r>
            <a:r>
              <a:rPr lang="en-US" sz="3600" b="1" dirty="0" smtClean="0">
                <a:solidFill>
                  <a:srgbClr val="00B050"/>
                </a:solidFill>
              </a:rPr>
              <a:t> von </a:t>
            </a:r>
            <a:r>
              <a:rPr lang="en-US" sz="3600" b="1" dirty="0" err="1" smtClean="0">
                <a:solidFill>
                  <a:srgbClr val="00B050"/>
                </a:solidFill>
              </a:rPr>
              <a:t>Küchelbecker</a:t>
            </a:r>
            <a:endParaRPr lang="ru-RU" sz="3600" b="1" dirty="0">
              <a:solidFill>
                <a:srgbClr val="00B050"/>
              </a:solidFill>
            </a:endParaRPr>
          </a:p>
        </p:txBody>
      </p:sp>
      <p:pic>
        <p:nvPicPr>
          <p:cNvPr id="1026" name="Picture 2" descr="C:\Users\Светлана\Desktop\Пестель\Павел_Пестель.jpg"/>
          <p:cNvPicPr>
            <a:picLocks noGrp="1" noChangeAspect="1" noChangeArrowheads="1"/>
          </p:cNvPicPr>
          <p:nvPr>
            <p:ph sz="half" idx="2"/>
          </p:nvPr>
        </p:nvPicPr>
        <p:blipFill>
          <a:blip r:embed="rId2"/>
          <a:srcRect/>
          <a:stretch>
            <a:fillRect/>
          </a:stretch>
        </p:blipFill>
        <p:spPr bwMode="auto">
          <a:xfrm>
            <a:off x="152400" y="2438400"/>
            <a:ext cx="2971800" cy="4191000"/>
          </a:xfrm>
          <a:prstGeom prst="rect">
            <a:avLst/>
          </a:prstGeom>
          <a:noFill/>
        </p:spPr>
      </p:pic>
      <p:pic>
        <p:nvPicPr>
          <p:cNvPr id="1027" name="Picture 3" descr="C:\Users\Светлана\Desktop\Пестель\Обелиск казнённым декабристам в Санкт-Петербурге.jpg"/>
          <p:cNvPicPr>
            <a:picLocks noGrp="1" noChangeAspect="1" noChangeArrowheads="1"/>
          </p:cNvPicPr>
          <p:nvPr>
            <p:ph sz="quarter" idx="4"/>
          </p:nvPr>
        </p:nvPicPr>
        <p:blipFill>
          <a:blip r:embed="rId3"/>
          <a:srcRect/>
          <a:stretch>
            <a:fillRect/>
          </a:stretch>
        </p:blipFill>
        <p:spPr bwMode="auto">
          <a:xfrm>
            <a:off x="3124200" y="2438400"/>
            <a:ext cx="2667000" cy="4191000"/>
          </a:xfrm>
          <a:prstGeom prst="rect">
            <a:avLst/>
          </a:prstGeom>
          <a:noFill/>
        </p:spPr>
      </p:pic>
      <p:pic>
        <p:nvPicPr>
          <p:cNvPr id="1028" name="Picture 4" descr="C:\Users\Светлана\Desktop\Кюхельбекер\kyukhelbeker-e1577251834706.jpg"/>
          <p:cNvPicPr>
            <a:picLocks noChangeAspect="1" noChangeArrowheads="1"/>
          </p:cNvPicPr>
          <p:nvPr/>
        </p:nvPicPr>
        <p:blipFill>
          <a:blip r:embed="rId4"/>
          <a:srcRect/>
          <a:stretch>
            <a:fillRect/>
          </a:stretch>
        </p:blipFill>
        <p:spPr bwMode="auto">
          <a:xfrm>
            <a:off x="5791200" y="2438400"/>
            <a:ext cx="3124200" cy="419100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4114800" cy="1447800"/>
          </a:xfrm>
        </p:spPr>
        <p:txBody>
          <a:bodyPr>
            <a:noAutofit/>
          </a:bodyPr>
          <a:lstStyle/>
          <a:p>
            <a:r>
              <a:rPr lang="en-US" sz="3200" b="1" dirty="0" err="1" smtClean="0">
                <a:solidFill>
                  <a:srgbClr val="00B050"/>
                </a:solidFill>
              </a:rPr>
              <a:t>Wjatscheslaw</a:t>
            </a:r>
            <a:r>
              <a:rPr lang="en-US" sz="3200" b="1" dirty="0" smtClean="0">
                <a:solidFill>
                  <a:srgbClr val="00B050"/>
                </a:solidFill>
              </a:rPr>
              <a:t> </a:t>
            </a:r>
            <a:r>
              <a:rPr lang="en-US" sz="3200" b="1" dirty="0" err="1" smtClean="0">
                <a:solidFill>
                  <a:srgbClr val="00B050"/>
                </a:solidFill>
              </a:rPr>
              <a:t>Konstantinowitsch</a:t>
            </a:r>
            <a:r>
              <a:rPr lang="en-US" sz="3200" b="1" dirty="0" smtClean="0">
                <a:solidFill>
                  <a:srgbClr val="00B050"/>
                </a:solidFill>
              </a:rPr>
              <a:t> von </a:t>
            </a:r>
            <a:r>
              <a:rPr lang="en-US" sz="3200" b="1" dirty="0" err="1" smtClean="0">
                <a:solidFill>
                  <a:srgbClr val="00B050"/>
                </a:solidFill>
              </a:rPr>
              <a:t>Pleve</a:t>
            </a:r>
            <a:endParaRPr lang="ru-RU" sz="3200" b="1" dirty="0">
              <a:solidFill>
                <a:srgbClr val="00B050"/>
              </a:solidFill>
            </a:endParaRPr>
          </a:p>
        </p:txBody>
      </p:sp>
      <p:sp>
        <p:nvSpPr>
          <p:cNvPr id="3" name="Текст 2"/>
          <p:cNvSpPr>
            <a:spLocks noGrp="1"/>
          </p:cNvSpPr>
          <p:nvPr>
            <p:ph type="body" idx="1"/>
          </p:nvPr>
        </p:nvSpPr>
        <p:spPr>
          <a:xfrm>
            <a:off x="457200" y="1535112"/>
            <a:ext cx="4040188" cy="750887"/>
          </a:xfrm>
        </p:spPr>
        <p:txBody>
          <a:bodyPr>
            <a:normAutofit fontScale="92500" lnSpcReduction="10000"/>
          </a:bodyPr>
          <a:lstStyle/>
          <a:p>
            <a:r>
              <a:rPr lang="de-LU" dirty="0" smtClean="0"/>
              <a:t>Russischer Staatsmann, Senator, Staatssekretär, Geheimrat </a:t>
            </a:r>
            <a:endParaRPr lang="ru-RU" dirty="0"/>
          </a:p>
        </p:txBody>
      </p:sp>
      <p:sp>
        <p:nvSpPr>
          <p:cNvPr id="5" name="Текст 4"/>
          <p:cNvSpPr>
            <a:spLocks noGrp="1"/>
          </p:cNvSpPr>
          <p:nvPr>
            <p:ph type="body" sz="quarter" idx="3"/>
          </p:nvPr>
        </p:nvSpPr>
        <p:spPr>
          <a:xfrm>
            <a:off x="4645025" y="1295400"/>
            <a:ext cx="4041775" cy="990600"/>
          </a:xfrm>
        </p:spPr>
        <p:txBody>
          <a:bodyPr>
            <a:noAutofit/>
          </a:bodyPr>
          <a:lstStyle/>
          <a:p>
            <a:pPr algn="ctr"/>
            <a:r>
              <a:rPr lang="de-LU" sz="2000" dirty="0" smtClean="0"/>
              <a:t>Russischer Staatsmann, Eisenbahnminister , Minister</a:t>
            </a:r>
            <a:r>
              <a:rPr lang="en-US" sz="2000" dirty="0" smtClean="0"/>
              <a:t> </a:t>
            </a:r>
            <a:r>
              <a:rPr lang="de-LU" sz="2000" dirty="0" smtClean="0"/>
              <a:t>Finanzen</a:t>
            </a:r>
            <a:endParaRPr lang="ru-RU" sz="2000" dirty="0"/>
          </a:p>
        </p:txBody>
      </p:sp>
      <p:sp>
        <p:nvSpPr>
          <p:cNvPr id="8" name="Прямоугольник 7"/>
          <p:cNvSpPr/>
          <p:nvPr/>
        </p:nvSpPr>
        <p:spPr>
          <a:xfrm>
            <a:off x="5257800" y="304800"/>
            <a:ext cx="3657600" cy="1077218"/>
          </a:xfrm>
          <a:prstGeom prst="rect">
            <a:avLst/>
          </a:prstGeom>
        </p:spPr>
        <p:txBody>
          <a:bodyPr wrap="square">
            <a:spAutoFit/>
          </a:bodyPr>
          <a:lstStyle/>
          <a:p>
            <a:pPr algn="ctr"/>
            <a:r>
              <a:rPr lang="en-US" sz="3200" b="1" dirty="0" err="1" smtClean="0">
                <a:solidFill>
                  <a:srgbClr val="00B050"/>
                </a:solidFill>
              </a:rPr>
              <a:t>Sergej</a:t>
            </a:r>
            <a:r>
              <a:rPr lang="en-US" sz="3200" b="1" dirty="0" smtClean="0">
                <a:solidFill>
                  <a:srgbClr val="00B050"/>
                </a:solidFill>
              </a:rPr>
              <a:t> </a:t>
            </a:r>
            <a:r>
              <a:rPr lang="en-US" sz="3200" b="1" dirty="0" err="1" smtClean="0">
                <a:solidFill>
                  <a:srgbClr val="00B050"/>
                </a:solidFill>
              </a:rPr>
              <a:t>Juljewitsch</a:t>
            </a:r>
            <a:r>
              <a:rPr lang="en-US" sz="3200" b="1" dirty="0" smtClean="0">
                <a:solidFill>
                  <a:srgbClr val="00B050"/>
                </a:solidFill>
              </a:rPr>
              <a:t> Witte</a:t>
            </a:r>
            <a:endParaRPr lang="ru-RU" sz="3200" b="1" dirty="0">
              <a:solidFill>
                <a:srgbClr val="00B050"/>
              </a:solidFill>
            </a:endParaRPr>
          </a:p>
        </p:txBody>
      </p:sp>
      <p:pic>
        <p:nvPicPr>
          <p:cNvPr id="1026" name="Picture 2" descr="C:\Users\Светлана\Desktop\Плеве\Pleve (1).jpg"/>
          <p:cNvPicPr>
            <a:picLocks noGrp="1" noChangeAspect="1" noChangeArrowheads="1"/>
          </p:cNvPicPr>
          <p:nvPr>
            <p:ph sz="half" idx="2"/>
          </p:nvPr>
        </p:nvPicPr>
        <p:blipFill>
          <a:blip r:embed="rId2"/>
          <a:srcRect/>
          <a:stretch>
            <a:fillRect/>
          </a:stretch>
        </p:blipFill>
        <p:spPr bwMode="auto">
          <a:xfrm>
            <a:off x="228600" y="2362200"/>
            <a:ext cx="4114800" cy="4267199"/>
          </a:xfrm>
          <a:prstGeom prst="rect">
            <a:avLst/>
          </a:prstGeom>
          <a:noFill/>
        </p:spPr>
      </p:pic>
      <p:pic>
        <p:nvPicPr>
          <p:cNvPr id="1027" name="Picture 3" descr="C:\Users\Светлана\Desktop\Витте\274px-SergeiWitte01548v.jpg"/>
          <p:cNvPicPr>
            <a:picLocks noGrp="1" noChangeAspect="1" noChangeArrowheads="1"/>
          </p:cNvPicPr>
          <p:nvPr>
            <p:ph sz="quarter" idx="4"/>
          </p:nvPr>
        </p:nvPicPr>
        <p:blipFill>
          <a:blip r:embed="rId3"/>
          <a:srcRect/>
          <a:stretch>
            <a:fillRect/>
          </a:stretch>
        </p:blipFill>
        <p:spPr bwMode="auto">
          <a:xfrm>
            <a:off x="4572000" y="2362200"/>
            <a:ext cx="4419600" cy="426720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solidFill>
                  <a:srgbClr val="00B050"/>
                </a:solidFill>
              </a:rPr>
              <a:t>Russlanddeutsche im Großen Vaterländischen Krieg</a:t>
            </a:r>
            <a:endParaRPr lang="ru-RU" b="1" dirty="0">
              <a:solidFill>
                <a:srgbClr val="00B050"/>
              </a:solidFill>
            </a:endParaRPr>
          </a:p>
        </p:txBody>
      </p:sp>
      <p:sp>
        <p:nvSpPr>
          <p:cNvPr id="3" name="Текст 2"/>
          <p:cNvSpPr>
            <a:spLocks noGrp="1"/>
          </p:cNvSpPr>
          <p:nvPr>
            <p:ph type="body" idx="1"/>
          </p:nvPr>
        </p:nvSpPr>
        <p:spPr>
          <a:xfrm>
            <a:off x="228600" y="1371601"/>
            <a:ext cx="4268788" cy="380999"/>
          </a:xfrm>
        </p:spPr>
        <p:txBody>
          <a:bodyPr>
            <a:noAutofit/>
          </a:bodyPr>
          <a:lstStyle/>
          <a:p>
            <a:pPr algn="ctr"/>
            <a:r>
              <a:rPr lang="en-US" dirty="0" smtClean="0"/>
              <a:t>Fritz</a:t>
            </a:r>
            <a:r>
              <a:rPr lang="ru-RU" dirty="0" smtClean="0"/>
              <a:t> </a:t>
            </a:r>
            <a:r>
              <a:rPr lang="en-US" dirty="0" smtClean="0"/>
              <a:t>Paul </a:t>
            </a:r>
            <a:r>
              <a:rPr lang="en-US" dirty="0" err="1" smtClean="0"/>
              <a:t>Schmenkel</a:t>
            </a:r>
            <a:endParaRPr lang="ru-RU" dirty="0"/>
          </a:p>
        </p:txBody>
      </p:sp>
      <p:sp>
        <p:nvSpPr>
          <p:cNvPr id="5" name="Текст 4"/>
          <p:cNvSpPr>
            <a:spLocks noGrp="1"/>
          </p:cNvSpPr>
          <p:nvPr>
            <p:ph type="body" sz="quarter" idx="3"/>
          </p:nvPr>
        </p:nvSpPr>
        <p:spPr>
          <a:xfrm>
            <a:off x="4645025" y="1371601"/>
            <a:ext cx="4041775" cy="380999"/>
          </a:xfrm>
        </p:spPr>
        <p:txBody>
          <a:bodyPr>
            <a:noAutofit/>
          </a:bodyPr>
          <a:lstStyle/>
          <a:p>
            <a:pPr algn="ctr"/>
            <a:r>
              <a:rPr lang="en-US" dirty="0" smtClean="0"/>
              <a:t>Robert </a:t>
            </a:r>
            <a:r>
              <a:rPr lang="en-US" dirty="0" err="1" smtClean="0"/>
              <a:t>Alexandrowitsch</a:t>
            </a:r>
            <a:r>
              <a:rPr lang="en-US" dirty="0" smtClean="0"/>
              <a:t> Klein</a:t>
            </a:r>
            <a:endParaRPr lang="ru-RU" dirty="0"/>
          </a:p>
        </p:txBody>
      </p:sp>
      <p:pic>
        <p:nvPicPr>
          <p:cNvPr id="7" name="Содержимое 6" descr="C:\Users\Светлана\Desktop\Роберт_Александрович_Клейн.jpg"/>
          <p:cNvPicPr>
            <a:picLocks noGrp="1"/>
          </p:cNvPicPr>
          <p:nvPr>
            <p:ph sz="quarter" idx="4"/>
          </p:nvPr>
        </p:nvPicPr>
        <p:blipFill>
          <a:blip r:embed="rId2"/>
          <a:srcRect/>
          <a:stretch>
            <a:fillRect/>
          </a:stretch>
        </p:blipFill>
        <p:spPr bwMode="auto">
          <a:xfrm>
            <a:off x="6019800" y="3429000"/>
            <a:ext cx="2819400" cy="3276600"/>
          </a:xfrm>
          <a:prstGeom prst="rect">
            <a:avLst/>
          </a:prstGeom>
          <a:noFill/>
          <a:ln w="9525">
            <a:noFill/>
            <a:miter lim="800000"/>
            <a:headEnd/>
            <a:tailEnd/>
          </a:ln>
        </p:spPr>
      </p:pic>
      <p:pic>
        <p:nvPicPr>
          <p:cNvPr id="8" name="Содержимое 7" descr="C:\Users\Светлана\Desktop\Fritz_Shcmenkel_Plaque.JPG"/>
          <p:cNvPicPr>
            <a:picLocks noGrp="1"/>
          </p:cNvPicPr>
          <p:nvPr>
            <p:ph sz="half" idx="2"/>
          </p:nvPr>
        </p:nvPicPr>
        <p:blipFill>
          <a:blip r:embed="rId3"/>
          <a:srcRect/>
          <a:stretch>
            <a:fillRect/>
          </a:stretch>
        </p:blipFill>
        <p:spPr bwMode="auto">
          <a:xfrm>
            <a:off x="3429000" y="3429000"/>
            <a:ext cx="2438400" cy="3276600"/>
          </a:xfrm>
          <a:prstGeom prst="rect">
            <a:avLst/>
          </a:prstGeom>
          <a:noFill/>
          <a:ln w="9525">
            <a:noFill/>
            <a:miter lim="800000"/>
            <a:headEnd/>
            <a:tailEnd/>
          </a:ln>
        </p:spPr>
      </p:pic>
      <p:pic>
        <p:nvPicPr>
          <p:cNvPr id="9" name="Рисунок 8" descr="C:\Users\Светлана\Desktop\240px-Order_of_Lenin_badge_with_ribbon.png"/>
          <p:cNvPicPr/>
          <p:nvPr/>
        </p:nvPicPr>
        <p:blipFill>
          <a:blip r:embed="rId4" cstate="print"/>
          <a:srcRect/>
          <a:stretch>
            <a:fillRect/>
          </a:stretch>
        </p:blipFill>
        <p:spPr bwMode="auto">
          <a:xfrm>
            <a:off x="2971800" y="2133601"/>
            <a:ext cx="923925" cy="1219200"/>
          </a:xfrm>
          <a:prstGeom prst="rect">
            <a:avLst/>
          </a:prstGeom>
          <a:noFill/>
          <a:ln w="9525">
            <a:noFill/>
            <a:miter lim="800000"/>
            <a:headEnd/>
            <a:tailEnd/>
          </a:ln>
        </p:spPr>
      </p:pic>
      <p:pic>
        <p:nvPicPr>
          <p:cNvPr id="12" name="Рисунок 11" descr="C:\Users\Светлана\Desktop\Order_of_the_Red_Banner.png"/>
          <p:cNvPicPr/>
          <p:nvPr/>
        </p:nvPicPr>
        <p:blipFill>
          <a:blip r:embed="rId5"/>
          <a:srcRect/>
          <a:stretch>
            <a:fillRect/>
          </a:stretch>
        </p:blipFill>
        <p:spPr bwMode="auto">
          <a:xfrm>
            <a:off x="990600" y="2209800"/>
            <a:ext cx="904875" cy="1219200"/>
          </a:xfrm>
          <a:prstGeom prst="rect">
            <a:avLst/>
          </a:prstGeom>
          <a:noFill/>
          <a:ln w="9525">
            <a:noFill/>
            <a:miter lim="800000"/>
            <a:headEnd/>
            <a:tailEnd/>
          </a:ln>
        </p:spPr>
      </p:pic>
      <p:pic>
        <p:nvPicPr>
          <p:cNvPr id="13" name="Рисунок 12" descr="C:\Users\Светлана\Desktop\Partisan_Medal_1st.jpg"/>
          <p:cNvPicPr/>
          <p:nvPr/>
        </p:nvPicPr>
        <p:blipFill>
          <a:blip r:embed="rId6"/>
          <a:srcRect/>
          <a:stretch>
            <a:fillRect/>
          </a:stretch>
        </p:blipFill>
        <p:spPr bwMode="auto">
          <a:xfrm>
            <a:off x="7162800" y="2209800"/>
            <a:ext cx="819150" cy="1219200"/>
          </a:xfrm>
          <a:prstGeom prst="rect">
            <a:avLst/>
          </a:prstGeom>
          <a:noFill/>
          <a:ln w="9525">
            <a:noFill/>
            <a:miter lim="800000"/>
            <a:headEnd/>
            <a:tailEnd/>
          </a:ln>
        </p:spPr>
      </p:pic>
      <p:pic>
        <p:nvPicPr>
          <p:cNvPr id="14" name="Рисунок 13" descr="C:\Users\Светлана\Desktop\243px-Hero_of_the_USSR_Gold_Star.png"/>
          <p:cNvPicPr/>
          <p:nvPr/>
        </p:nvPicPr>
        <p:blipFill>
          <a:blip r:embed="rId7" cstate="print"/>
          <a:srcRect/>
          <a:stretch>
            <a:fillRect/>
          </a:stretch>
        </p:blipFill>
        <p:spPr bwMode="auto">
          <a:xfrm>
            <a:off x="4953000" y="2209800"/>
            <a:ext cx="781050" cy="1219200"/>
          </a:xfrm>
          <a:prstGeom prst="rect">
            <a:avLst/>
          </a:prstGeom>
          <a:noFill/>
          <a:ln w="9525">
            <a:noFill/>
            <a:miter lim="800000"/>
            <a:headEnd/>
            <a:tailEnd/>
          </a:ln>
        </p:spPr>
      </p:pic>
      <p:pic>
        <p:nvPicPr>
          <p:cNvPr id="15" name="Рисунок 14" descr="C:\Users\Светлана\Desktop\0C151261-7F17-461F-A9E4-4AFC58ACB798_w1023_n_r0_st.jpg"/>
          <p:cNvPicPr/>
          <p:nvPr/>
        </p:nvPicPr>
        <p:blipFill>
          <a:blip r:embed="rId8"/>
          <a:srcRect/>
          <a:stretch>
            <a:fillRect/>
          </a:stretch>
        </p:blipFill>
        <p:spPr bwMode="auto">
          <a:xfrm>
            <a:off x="152400" y="3429000"/>
            <a:ext cx="3124200" cy="3276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solidFill>
                  <a:srgbClr val="00B050"/>
                </a:solidFill>
              </a:rPr>
              <a:t>Richard </a:t>
            </a:r>
            <a:r>
              <a:rPr lang="en-US" b="1" dirty="0" err="1" smtClean="0">
                <a:solidFill>
                  <a:srgbClr val="00B050"/>
                </a:solidFill>
              </a:rPr>
              <a:t>Sorge</a:t>
            </a:r>
            <a:endParaRPr lang="ru-RU" b="1" dirty="0">
              <a:solidFill>
                <a:srgbClr val="00B050"/>
              </a:solidFill>
            </a:endParaRPr>
          </a:p>
        </p:txBody>
      </p:sp>
      <p:sp>
        <p:nvSpPr>
          <p:cNvPr id="3" name="Текст 2"/>
          <p:cNvSpPr>
            <a:spLocks noGrp="1"/>
          </p:cNvSpPr>
          <p:nvPr>
            <p:ph type="body" idx="1"/>
          </p:nvPr>
        </p:nvSpPr>
        <p:spPr>
          <a:xfrm>
            <a:off x="152400" y="1143001"/>
            <a:ext cx="4267200" cy="914400"/>
          </a:xfrm>
        </p:spPr>
        <p:txBody>
          <a:bodyPr>
            <a:noAutofit/>
          </a:bodyPr>
          <a:lstStyle/>
          <a:p>
            <a:pPr algn="ctr"/>
            <a:r>
              <a:rPr lang="de-LU" sz="1600" dirty="0" smtClean="0"/>
              <a:t>Deutscher Journalist, Diplomat, sowjetischer Geheimdienstler für illegale Bewohner des Zweiten Weltkriegs </a:t>
            </a:r>
            <a:endParaRPr lang="ru-RU" sz="1600" dirty="0"/>
          </a:p>
        </p:txBody>
      </p:sp>
      <p:sp>
        <p:nvSpPr>
          <p:cNvPr id="5" name="Текст 4"/>
          <p:cNvSpPr>
            <a:spLocks noGrp="1"/>
          </p:cNvSpPr>
          <p:nvPr>
            <p:ph type="body" sz="quarter" idx="3"/>
          </p:nvPr>
        </p:nvSpPr>
        <p:spPr>
          <a:xfrm>
            <a:off x="4648200" y="1143000"/>
            <a:ext cx="4267200" cy="1143000"/>
          </a:xfrm>
        </p:spPr>
        <p:txBody>
          <a:bodyPr>
            <a:normAutofit fontScale="25000" lnSpcReduction="20000"/>
          </a:bodyPr>
          <a:lstStyle/>
          <a:p>
            <a:endParaRPr lang="de-LU" dirty="0" smtClean="0"/>
          </a:p>
          <a:p>
            <a:pPr algn="ctr">
              <a:lnSpc>
                <a:spcPct val="120000"/>
              </a:lnSpc>
            </a:pPr>
            <a:r>
              <a:rPr lang="de-LU" sz="6400" dirty="0" smtClean="0"/>
              <a:t>und ein Bewohner des sowjetischen Geheimdienstes in Japan. Einer der herausragenden Pfadfinder des 20. Jahrhunderts. Das Grab befindet sich in Tokio.</a:t>
            </a:r>
            <a:endParaRPr lang="ru-RU" sz="6400" dirty="0" smtClean="0"/>
          </a:p>
          <a:p>
            <a:endParaRPr lang="ru-RU" dirty="0"/>
          </a:p>
        </p:txBody>
      </p:sp>
      <p:pic>
        <p:nvPicPr>
          <p:cNvPr id="2050" name="Picture 2" descr="C:\Users\Светлана\Desktop\Рихард Зорге\230px-R_Sorge.jpg"/>
          <p:cNvPicPr>
            <a:picLocks noGrp="1" noChangeAspect="1" noChangeArrowheads="1"/>
          </p:cNvPicPr>
          <p:nvPr>
            <p:ph sz="half" idx="2"/>
          </p:nvPr>
        </p:nvPicPr>
        <p:blipFill>
          <a:blip r:embed="rId2"/>
          <a:srcRect/>
          <a:stretch>
            <a:fillRect/>
          </a:stretch>
        </p:blipFill>
        <p:spPr bwMode="auto">
          <a:xfrm>
            <a:off x="152400" y="2286000"/>
            <a:ext cx="3124200" cy="4343400"/>
          </a:xfrm>
          <a:prstGeom prst="rect">
            <a:avLst/>
          </a:prstGeom>
          <a:noFill/>
        </p:spPr>
      </p:pic>
      <p:pic>
        <p:nvPicPr>
          <p:cNvPr id="2051" name="Picture 3" descr="C:\Users\Светлана\Desktop\Рихард Зорге\Могила в Токио.jpg"/>
          <p:cNvPicPr>
            <a:picLocks noGrp="1" noChangeAspect="1" noChangeArrowheads="1"/>
          </p:cNvPicPr>
          <p:nvPr>
            <p:ph sz="quarter" idx="4"/>
          </p:nvPr>
        </p:nvPicPr>
        <p:blipFill>
          <a:blip r:embed="rId3"/>
          <a:srcRect/>
          <a:stretch>
            <a:fillRect/>
          </a:stretch>
        </p:blipFill>
        <p:spPr bwMode="auto">
          <a:xfrm>
            <a:off x="3124200" y="2971800"/>
            <a:ext cx="2895600" cy="3733800"/>
          </a:xfrm>
          <a:prstGeom prst="rect">
            <a:avLst/>
          </a:prstGeom>
          <a:noFill/>
        </p:spPr>
      </p:pic>
      <p:pic>
        <p:nvPicPr>
          <p:cNvPr id="7" name="Содержимое 6" descr="C:\Users\Светлана\Desktop\90F93249-14AD-44B4-AD52-CEEF082F0528_w1023_n_r0_st.jpg"/>
          <p:cNvPicPr>
            <a:picLocks/>
          </p:cNvPicPr>
          <p:nvPr/>
        </p:nvPicPr>
        <p:blipFill>
          <a:blip r:embed="rId4" cstate="print"/>
          <a:srcRect/>
          <a:stretch>
            <a:fillRect/>
          </a:stretch>
        </p:blipFill>
        <p:spPr bwMode="auto">
          <a:xfrm>
            <a:off x="6019800" y="2362200"/>
            <a:ext cx="2963466" cy="425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solidFill>
                  <a:srgbClr val="00B050"/>
                </a:solidFill>
              </a:rPr>
              <a:t>Berühmte Russlanddeutsche des XX-XXI Jahrhunderts</a:t>
            </a:r>
            <a:endParaRPr lang="ru-RU" b="1" dirty="0">
              <a:solidFill>
                <a:srgbClr val="00B050"/>
              </a:solidFill>
            </a:endParaRPr>
          </a:p>
        </p:txBody>
      </p:sp>
      <p:graphicFrame>
        <p:nvGraphicFramePr>
          <p:cNvPr id="7" name="Содержимое 6"/>
          <p:cNvGraphicFramePr>
            <a:graphicFrameLocks noGrp="1"/>
          </p:cNvGraphicFramePr>
          <p:nvPr>
            <p:ph sz="half" idx="2"/>
          </p:nvPr>
        </p:nvGraphicFramePr>
        <p:xfrm>
          <a:off x="381000" y="1524000"/>
          <a:ext cx="8229600" cy="4983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152400"/>
            <a:ext cx="4724400" cy="1066800"/>
          </a:xfrm>
        </p:spPr>
        <p:txBody>
          <a:bodyPr>
            <a:noAutofit/>
          </a:bodyPr>
          <a:lstStyle/>
          <a:p>
            <a:r>
              <a:rPr lang="en-US" sz="3200" b="1" dirty="0" err="1" smtClean="0">
                <a:solidFill>
                  <a:srgbClr val="00B050"/>
                </a:solidFill>
              </a:rPr>
              <a:t>Wsewolod</a:t>
            </a:r>
            <a:r>
              <a:rPr lang="en-US" sz="3200" b="1" dirty="0" smtClean="0">
                <a:solidFill>
                  <a:srgbClr val="00B050"/>
                </a:solidFill>
              </a:rPr>
              <a:t> </a:t>
            </a:r>
            <a:r>
              <a:rPr lang="en-US" sz="3200" b="1" dirty="0" err="1" smtClean="0">
                <a:solidFill>
                  <a:srgbClr val="00B050"/>
                </a:solidFill>
              </a:rPr>
              <a:t>Emiljewitsch</a:t>
            </a:r>
            <a:r>
              <a:rPr lang="en-US" sz="3200" b="1" dirty="0" smtClean="0">
                <a:solidFill>
                  <a:srgbClr val="00B050"/>
                </a:solidFill>
              </a:rPr>
              <a:t> </a:t>
            </a:r>
            <a:r>
              <a:rPr lang="en-US" sz="3200" b="1" dirty="0" err="1" smtClean="0">
                <a:solidFill>
                  <a:srgbClr val="00B050"/>
                </a:solidFill>
              </a:rPr>
              <a:t>Meyerhold</a:t>
            </a:r>
            <a:endParaRPr lang="ru-RU" sz="3200" b="1" dirty="0">
              <a:solidFill>
                <a:srgbClr val="00B050"/>
              </a:solidFill>
            </a:endParaRPr>
          </a:p>
        </p:txBody>
      </p:sp>
      <p:sp>
        <p:nvSpPr>
          <p:cNvPr id="3" name="Текст 2"/>
          <p:cNvSpPr>
            <a:spLocks noGrp="1"/>
          </p:cNvSpPr>
          <p:nvPr>
            <p:ph type="body" idx="1"/>
          </p:nvPr>
        </p:nvSpPr>
        <p:spPr>
          <a:xfrm>
            <a:off x="457200" y="1219200"/>
            <a:ext cx="4040188" cy="1066799"/>
          </a:xfrm>
        </p:spPr>
        <p:txBody>
          <a:bodyPr>
            <a:noAutofit/>
          </a:bodyPr>
          <a:lstStyle/>
          <a:p>
            <a:pPr algn="ctr"/>
            <a:r>
              <a:rPr lang="de-LU" sz="1600" dirty="0" smtClean="0"/>
              <a:t>Russischer und sowjetischer Theaterregisseur, Schauspieler und Lehrer. Theoretiker und Praktiker der Theatergroteske</a:t>
            </a:r>
            <a:endParaRPr lang="ru-RU" sz="1600" dirty="0"/>
          </a:p>
        </p:txBody>
      </p:sp>
      <p:sp>
        <p:nvSpPr>
          <p:cNvPr id="5" name="Текст 4"/>
          <p:cNvSpPr>
            <a:spLocks noGrp="1"/>
          </p:cNvSpPr>
          <p:nvPr>
            <p:ph type="body" sz="quarter" idx="3"/>
          </p:nvPr>
        </p:nvSpPr>
        <p:spPr>
          <a:xfrm>
            <a:off x="4645025" y="1219201"/>
            <a:ext cx="4346575" cy="990600"/>
          </a:xfrm>
        </p:spPr>
        <p:txBody>
          <a:bodyPr>
            <a:noAutofit/>
          </a:bodyPr>
          <a:lstStyle/>
          <a:p>
            <a:pPr algn="ctr"/>
            <a:r>
              <a:rPr lang="de-LU" sz="1400" dirty="0" smtClean="0"/>
              <a:t>Sowjetische und russische Theater- und Filmschauspielerin, Volkskünstlerin der UdSSR.</a:t>
            </a:r>
            <a:r>
              <a:rPr lang="en-US" sz="1400" dirty="0" smtClean="0"/>
              <a:t> </a:t>
            </a:r>
            <a:r>
              <a:rPr lang="en-US" sz="1400" dirty="0" err="1" smtClean="0"/>
              <a:t>Berühmte</a:t>
            </a:r>
            <a:r>
              <a:rPr lang="en-US" sz="1400" dirty="0" smtClean="0"/>
              <a:t> </a:t>
            </a:r>
            <a:r>
              <a:rPr lang="en-US" sz="1400" dirty="0" err="1" smtClean="0"/>
              <a:t>Filme</a:t>
            </a:r>
            <a:r>
              <a:rPr lang="en-US" sz="1400" dirty="0" smtClean="0"/>
              <a:t> </a:t>
            </a:r>
            <a:r>
              <a:rPr lang="en-US" sz="1400" dirty="0" err="1" smtClean="0"/>
              <a:t>sind</a:t>
            </a:r>
            <a:r>
              <a:rPr lang="en-US" sz="1400" dirty="0" smtClean="0"/>
              <a:t> </a:t>
            </a:r>
            <a:r>
              <a:rPr lang="de-LU" sz="1400" dirty="0" smtClean="0"/>
              <a:t>«Der </a:t>
            </a:r>
            <a:r>
              <a:rPr lang="de-LU" sz="1400" dirty="0" err="1" smtClean="0"/>
              <a:t>Dienstroman</a:t>
            </a:r>
            <a:r>
              <a:rPr lang="de-LU" sz="1400" dirty="0" smtClean="0"/>
              <a:t>», «</a:t>
            </a:r>
            <a:r>
              <a:rPr lang="de-LU" sz="1400" dirty="0" err="1" smtClean="0"/>
              <a:t>D'Artagnan</a:t>
            </a:r>
            <a:r>
              <a:rPr lang="de-LU" sz="1400" dirty="0" smtClean="0"/>
              <a:t> und die drei Musketiere», «Die grausame Romanze»</a:t>
            </a:r>
            <a:endParaRPr lang="ru-RU" sz="1400" dirty="0"/>
          </a:p>
        </p:txBody>
      </p:sp>
      <p:sp>
        <p:nvSpPr>
          <p:cNvPr id="7" name="Прямоугольник 6"/>
          <p:cNvSpPr/>
          <p:nvPr/>
        </p:nvSpPr>
        <p:spPr>
          <a:xfrm>
            <a:off x="4876800" y="228600"/>
            <a:ext cx="3733800" cy="1077218"/>
          </a:xfrm>
          <a:prstGeom prst="rect">
            <a:avLst/>
          </a:prstGeom>
        </p:spPr>
        <p:txBody>
          <a:bodyPr wrap="square">
            <a:spAutoFit/>
          </a:bodyPr>
          <a:lstStyle/>
          <a:p>
            <a:r>
              <a:rPr lang="en-US" sz="3200" b="1" dirty="0" smtClean="0">
                <a:solidFill>
                  <a:srgbClr val="00B050"/>
                </a:solidFill>
              </a:rPr>
              <a:t>Alisa </a:t>
            </a:r>
            <a:r>
              <a:rPr lang="en-US" sz="3200" b="1" dirty="0" err="1" smtClean="0">
                <a:solidFill>
                  <a:srgbClr val="00B050"/>
                </a:solidFill>
              </a:rPr>
              <a:t>Brunowna</a:t>
            </a:r>
            <a:r>
              <a:rPr lang="en-US" sz="3200" b="1" dirty="0" smtClean="0">
                <a:solidFill>
                  <a:srgbClr val="00B050"/>
                </a:solidFill>
              </a:rPr>
              <a:t> </a:t>
            </a:r>
            <a:r>
              <a:rPr lang="en-US" sz="3200" b="1" dirty="0" err="1" smtClean="0">
                <a:solidFill>
                  <a:srgbClr val="00B050"/>
                </a:solidFill>
              </a:rPr>
              <a:t>Freindlich</a:t>
            </a:r>
            <a:endParaRPr lang="ru-RU" sz="3200" b="1" dirty="0">
              <a:solidFill>
                <a:srgbClr val="00B050"/>
              </a:solidFill>
            </a:endParaRPr>
          </a:p>
        </p:txBody>
      </p:sp>
      <p:pic>
        <p:nvPicPr>
          <p:cNvPr id="2050" name="Picture 2" descr="C:\Users\Светлана\Desktop\Мейерхольд\Wsevolod-Meyerhold-01.jpg"/>
          <p:cNvPicPr>
            <a:picLocks noGrp="1" noChangeAspect="1" noChangeArrowheads="1"/>
          </p:cNvPicPr>
          <p:nvPr>
            <p:ph sz="half" idx="2"/>
          </p:nvPr>
        </p:nvPicPr>
        <p:blipFill>
          <a:blip r:embed="rId2"/>
          <a:srcRect/>
          <a:stretch>
            <a:fillRect/>
          </a:stretch>
        </p:blipFill>
        <p:spPr bwMode="auto">
          <a:xfrm>
            <a:off x="152400" y="2438400"/>
            <a:ext cx="2667000" cy="4191000"/>
          </a:xfrm>
          <a:prstGeom prst="rect">
            <a:avLst/>
          </a:prstGeom>
          <a:noFill/>
        </p:spPr>
      </p:pic>
      <p:pic>
        <p:nvPicPr>
          <p:cNvPr id="2052" name="Picture 4" descr="C:\Users\Светлана\Desktop\Фрейндлих\служебный ромпн.jpg"/>
          <p:cNvPicPr>
            <a:picLocks noChangeAspect="1" noChangeArrowheads="1"/>
          </p:cNvPicPr>
          <p:nvPr/>
        </p:nvPicPr>
        <p:blipFill>
          <a:blip r:embed="rId3"/>
          <a:srcRect/>
          <a:stretch>
            <a:fillRect/>
          </a:stretch>
        </p:blipFill>
        <p:spPr bwMode="auto">
          <a:xfrm>
            <a:off x="5638800" y="3048000"/>
            <a:ext cx="3352800" cy="3581400"/>
          </a:xfrm>
          <a:prstGeom prst="rect">
            <a:avLst/>
          </a:prstGeom>
          <a:noFill/>
        </p:spPr>
      </p:pic>
      <p:pic>
        <p:nvPicPr>
          <p:cNvPr id="2053" name="Picture 5" descr="C:\Users\Светлана\Desktop\Фрейндлих\3 мушкетёра.jpg"/>
          <p:cNvPicPr>
            <a:picLocks noChangeAspect="1" noChangeArrowheads="1"/>
          </p:cNvPicPr>
          <p:nvPr/>
        </p:nvPicPr>
        <p:blipFill>
          <a:blip r:embed="rId4"/>
          <a:srcRect/>
          <a:stretch>
            <a:fillRect/>
          </a:stretch>
        </p:blipFill>
        <p:spPr bwMode="auto">
          <a:xfrm>
            <a:off x="2819400" y="3886200"/>
            <a:ext cx="3759200" cy="2667000"/>
          </a:xfrm>
          <a:prstGeom prst="rect">
            <a:avLst/>
          </a:prstGeom>
          <a:noFill/>
        </p:spPr>
      </p:pic>
      <p:pic>
        <p:nvPicPr>
          <p:cNvPr id="2054" name="Picture 6" descr="C:\Users\Светлана\Desktop\images.jpg"/>
          <p:cNvPicPr>
            <a:picLocks noChangeAspect="1" noChangeArrowheads="1"/>
          </p:cNvPicPr>
          <p:nvPr/>
        </p:nvPicPr>
        <p:blipFill>
          <a:blip r:embed="rId5"/>
          <a:srcRect/>
          <a:stretch>
            <a:fillRect/>
          </a:stretch>
        </p:blipFill>
        <p:spPr bwMode="auto">
          <a:xfrm>
            <a:off x="3047999" y="2286000"/>
            <a:ext cx="3276601" cy="190500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152400"/>
            <a:ext cx="4267200" cy="1371600"/>
          </a:xfrm>
        </p:spPr>
        <p:txBody>
          <a:bodyPr>
            <a:noAutofit/>
          </a:bodyPr>
          <a:lstStyle/>
          <a:p>
            <a:r>
              <a:rPr lang="en-US" sz="3200" b="1" dirty="0" err="1" smtClean="0">
                <a:solidFill>
                  <a:srgbClr val="00B050"/>
                </a:solidFill>
              </a:rPr>
              <a:t>Swjatoslaw</a:t>
            </a:r>
            <a:r>
              <a:rPr lang="en-US" sz="3200" b="1" dirty="0" smtClean="0">
                <a:solidFill>
                  <a:srgbClr val="00B050"/>
                </a:solidFill>
              </a:rPr>
              <a:t> </a:t>
            </a:r>
            <a:r>
              <a:rPr lang="en-US" sz="3200" b="1" dirty="0" err="1" smtClean="0">
                <a:solidFill>
                  <a:srgbClr val="00B050"/>
                </a:solidFill>
              </a:rPr>
              <a:t>Theophilowitsch</a:t>
            </a:r>
            <a:r>
              <a:rPr lang="en-US" sz="3200" b="1" dirty="0" smtClean="0">
                <a:solidFill>
                  <a:srgbClr val="00B050"/>
                </a:solidFill>
              </a:rPr>
              <a:t> Richter </a:t>
            </a:r>
            <a:endParaRPr lang="ru-RU" sz="3200" b="1" dirty="0">
              <a:solidFill>
                <a:srgbClr val="00B050"/>
              </a:solidFill>
            </a:endParaRPr>
          </a:p>
        </p:txBody>
      </p:sp>
      <p:sp>
        <p:nvSpPr>
          <p:cNvPr id="3" name="Текст 2"/>
          <p:cNvSpPr>
            <a:spLocks noGrp="1"/>
          </p:cNvSpPr>
          <p:nvPr>
            <p:ph type="body" idx="1"/>
          </p:nvPr>
        </p:nvSpPr>
        <p:spPr>
          <a:xfrm>
            <a:off x="457200" y="1535112"/>
            <a:ext cx="4040188" cy="750887"/>
          </a:xfrm>
        </p:spPr>
        <p:txBody>
          <a:bodyPr>
            <a:noAutofit/>
          </a:bodyPr>
          <a:lstStyle/>
          <a:p>
            <a:pPr algn="ctr"/>
            <a:r>
              <a:rPr lang="de-LU" sz="1800" dirty="0" smtClean="0"/>
              <a:t>Sowjetischer und russischer Pianist, Held der sozialistischen Arbeit, Volkskünstler der UdSSR </a:t>
            </a:r>
            <a:endParaRPr lang="ru-RU" sz="1800" dirty="0"/>
          </a:p>
        </p:txBody>
      </p:sp>
      <p:sp>
        <p:nvSpPr>
          <p:cNvPr id="5" name="Текст 4"/>
          <p:cNvSpPr>
            <a:spLocks noGrp="1"/>
          </p:cNvSpPr>
          <p:nvPr>
            <p:ph type="body" sz="quarter" idx="3"/>
          </p:nvPr>
        </p:nvSpPr>
        <p:spPr>
          <a:xfrm>
            <a:off x="4648200" y="1676400"/>
            <a:ext cx="4041775" cy="762000"/>
          </a:xfrm>
        </p:spPr>
        <p:txBody>
          <a:bodyPr>
            <a:normAutofit fontScale="25000" lnSpcReduction="20000"/>
          </a:bodyPr>
          <a:lstStyle/>
          <a:p>
            <a:pPr algn="ctr"/>
            <a:r>
              <a:rPr lang="de-LU" sz="8000" dirty="0" smtClean="0"/>
              <a:t>Sowjetischer und russischer Komponist, Musiklehrer und Musikwissenschaftler</a:t>
            </a:r>
            <a:r>
              <a:rPr lang="de-LU" sz="2600" dirty="0" smtClean="0"/>
              <a:t>.</a:t>
            </a:r>
            <a:endParaRPr lang="ru-RU" sz="2600" dirty="0" smtClean="0"/>
          </a:p>
          <a:p>
            <a:endParaRPr lang="ru-RU" dirty="0"/>
          </a:p>
        </p:txBody>
      </p:sp>
      <p:sp>
        <p:nvSpPr>
          <p:cNvPr id="7" name="Прямоугольник 6"/>
          <p:cNvSpPr/>
          <p:nvPr/>
        </p:nvSpPr>
        <p:spPr>
          <a:xfrm>
            <a:off x="4800600" y="457200"/>
            <a:ext cx="3962400" cy="1077218"/>
          </a:xfrm>
          <a:prstGeom prst="rect">
            <a:avLst/>
          </a:prstGeom>
        </p:spPr>
        <p:txBody>
          <a:bodyPr wrap="square">
            <a:spAutoFit/>
          </a:bodyPr>
          <a:lstStyle/>
          <a:p>
            <a:pPr algn="ctr"/>
            <a:r>
              <a:rPr lang="en-US" sz="3200" b="1" dirty="0" smtClean="0">
                <a:solidFill>
                  <a:srgbClr val="00B050"/>
                </a:solidFill>
              </a:rPr>
              <a:t>Alfred </a:t>
            </a:r>
            <a:r>
              <a:rPr lang="en-US" sz="3200" b="1" dirty="0" err="1" smtClean="0">
                <a:solidFill>
                  <a:srgbClr val="00B050"/>
                </a:solidFill>
              </a:rPr>
              <a:t>Garriewitsch</a:t>
            </a:r>
            <a:r>
              <a:rPr lang="en-US" sz="3200" b="1" dirty="0" smtClean="0">
                <a:solidFill>
                  <a:srgbClr val="00B050"/>
                </a:solidFill>
              </a:rPr>
              <a:t> </a:t>
            </a:r>
            <a:r>
              <a:rPr lang="en-US" sz="3200" b="1" dirty="0" err="1" smtClean="0">
                <a:solidFill>
                  <a:srgbClr val="00B050"/>
                </a:solidFill>
              </a:rPr>
              <a:t>Schnittke</a:t>
            </a:r>
            <a:endParaRPr lang="ru-RU" sz="3200" b="1" dirty="0">
              <a:solidFill>
                <a:srgbClr val="00B050"/>
              </a:solidFill>
            </a:endParaRPr>
          </a:p>
        </p:txBody>
      </p:sp>
      <p:pic>
        <p:nvPicPr>
          <p:cNvPr id="3074" name="Picture 2" descr="C:\Users\Светлана\Desktop\Святослав Рихтер\EThzNRGWAAUj3M2.jpg"/>
          <p:cNvPicPr>
            <a:picLocks noGrp="1" noChangeAspect="1" noChangeArrowheads="1"/>
          </p:cNvPicPr>
          <p:nvPr>
            <p:ph sz="half" idx="2"/>
          </p:nvPr>
        </p:nvPicPr>
        <p:blipFill>
          <a:blip r:embed="rId2"/>
          <a:srcRect/>
          <a:stretch>
            <a:fillRect/>
          </a:stretch>
        </p:blipFill>
        <p:spPr bwMode="auto">
          <a:xfrm>
            <a:off x="152400" y="2362200"/>
            <a:ext cx="4419600" cy="4343400"/>
          </a:xfrm>
          <a:prstGeom prst="rect">
            <a:avLst/>
          </a:prstGeom>
          <a:noFill/>
        </p:spPr>
      </p:pic>
      <p:pic>
        <p:nvPicPr>
          <p:cNvPr id="3077" name="Picture 5" descr="C:\Users\Светлана\Desktop\Шнитке\1034308750_0_55_2560_1506_600x0_80_0_0_783b01ecbd6a72fd00bffbb95b730b48.jpg"/>
          <p:cNvPicPr>
            <a:picLocks noChangeAspect="1" noChangeArrowheads="1"/>
          </p:cNvPicPr>
          <p:nvPr/>
        </p:nvPicPr>
        <p:blipFill>
          <a:blip r:embed="rId3"/>
          <a:srcRect/>
          <a:stretch>
            <a:fillRect/>
          </a:stretch>
        </p:blipFill>
        <p:spPr bwMode="auto">
          <a:xfrm>
            <a:off x="4648200" y="2362200"/>
            <a:ext cx="4343400" cy="43434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274638"/>
            <a:ext cx="4343400" cy="1143000"/>
          </a:xfrm>
        </p:spPr>
        <p:txBody>
          <a:bodyPr>
            <a:normAutofit fontScale="90000"/>
          </a:bodyPr>
          <a:lstStyle/>
          <a:p>
            <a:r>
              <a:rPr lang="en-US" sz="4000" b="1" dirty="0" smtClean="0">
                <a:solidFill>
                  <a:srgbClr val="00B050"/>
                </a:solidFill>
              </a:rPr>
              <a:t>Boris </a:t>
            </a:r>
            <a:r>
              <a:rPr lang="en-US" sz="4000" b="1" dirty="0" err="1" smtClean="0">
                <a:solidFill>
                  <a:srgbClr val="00B050"/>
                </a:solidFill>
              </a:rPr>
              <a:t>Wiktorowitsch</a:t>
            </a:r>
            <a:r>
              <a:rPr lang="en-US" sz="4000" b="1" dirty="0" smtClean="0">
                <a:solidFill>
                  <a:srgbClr val="00B050"/>
                </a:solidFill>
              </a:rPr>
              <a:t> </a:t>
            </a:r>
            <a:r>
              <a:rPr lang="en-US" sz="4000" b="1" dirty="0" err="1" smtClean="0">
                <a:solidFill>
                  <a:srgbClr val="00B050"/>
                </a:solidFill>
              </a:rPr>
              <a:t>Rauschenbach</a:t>
            </a:r>
            <a:endParaRPr lang="ru-RU" sz="4000" b="1" dirty="0">
              <a:solidFill>
                <a:srgbClr val="00B050"/>
              </a:solidFill>
            </a:endParaRPr>
          </a:p>
        </p:txBody>
      </p:sp>
      <p:sp>
        <p:nvSpPr>
          <p:cNvPr id="3" name="Текст 2"/>
          <p:cNvSpPr>
            <a:spLocks noGrp="1"/>
          </p:cNvSpPr>
          <p:nvPr>
            <p:ph type="body" idx="1"/>
          </p:nvPr>
        </p:nvSpPr>
        <p:spPr>
          <a:xfrm>
            <a:off x="152400" y="1219200"/>
            <a:ext cx="4344988" cy="685800"/>
          </a:xfrm>
        </p:spPr>
        <p:txBody>
          <a:bodyPr>
            <a:normAutofit fontScale="55000" lnSpcReduction="20000"/>
          </a:bodyPr>
          <a:lstStyle/>
          <a:p>
            <a:pPr algn="ctr"/>
            <a:r>
              <a:rPr lang="de-LU" dirty="0" smtClean="0"/>
              <a:t>Sowjetischer und russischer Physiker und Mechaniker, einer der Begründer der sowjetischen Kosmonautik, Doktor der Technischen Wissenschaften, Professor</a:t>
            </a:r>
            <a:endParaRPr lang="ru-RU" dirty="0"/>
          </a:p>
        </p:txBody>
      </p:sp>
      <p:sp>
        <p:nvSpPr>
          <p:cNvPr id="5" name="Текст 4"/>
          <p:cNvSpPr>
            <a:spLocks noGrp="1"/>
          </p:cNvSpPr>
          <p:nvPr>
            <p:ph type="body" sz="quarter" idx="3"/>
          </p:nvPr>
        </p:nvSpPr>
        <p:spPr>
          <a:xfrm>
            <a:off x="4645025" y="1143000"/>
            <a:ext cx="4041775" cy="685799"/>
          </a:xfrm>
        </p:spPr>
        <p:txBody>
          <a:bodyPr>
            <a:noAutofit/>
          </a:bodyPr>
          <a:lstStyle/>
          <a:p>
            <a:pPr algn="ctr"/>
            <a:r>
              <a:rPr lang="de-LU" sz="1600" dirty="0" smtClean="0"/>
              <a:t>Bischof der Russisch-Orthodoxen Kirche. Patriarch von Moskau und ganz Russland</a:t>
            </a:r>
            <a:endParaRPr lang="ru-RU" sz="1600" dirty="0"/>
          </a:p>
        </p:txBody>
      </p:sp>
      <p:pic>
        <p:nvPicPr>
          <p:cNvPr id="10" name="Picture 2" descr="C:\Users\Светлана\Desktop\Алексий II\images.jpg"/>
          <p:cNvPicPr>
            <a:picLocks noGrp="1" noChangeAspect="1" noChangeArrowheads="1"/>
          </p:cNvPicPr>
          <p:nvPr>
            <p:ph sz="quarter" idx="4"/>
          </p:nvPr>
        </p:nvPicPr>
        <p:blipFill>
          <a:blip r:embed="rId2"/>
          <a:srcRect/>
          <a:stretch>
            <a:fillRect/>
          </a:stretch>
        </p:blipFill>
        <p:spPr bwMode="auto">
          <a:xfrm>
            <a:off x="4724400" y="1981200"/>
            <a:ext cx="4191000" cy="4648200"/>
          </a:xfrm>
          <a:prstGeom prst="rect">
            <a:avLst/>
          </a:prstGeom>
          <a:noFill/>
        </p:spPr>
      </p:pic>
      <p:sp>
        <p:nvSpPr>
          <p:cNvPr id="13" name="Прямоугольник 12"/>
          <p:cNvSpPr/>
          <p:nvPr/>
        </p:nvSpPr>
        <p:spPr>
          <a:xfrm>
            <a:off x="4953000" y="381000"/>
            <a:ext cx="3733799" cy="646331"/>
          </a:xfrm>
          <a:prstGeom prst="rect">
            <a:avLst/>
          </a:prstGeom>
        </p:spPr>
        <p:txBody>
          <a:bodyPr wrap="square">
            <a:spAutoFit/>
          </a:bodyPr>
          <a:lstStyle/>
          <a:p>
            <a:r>
              <a:rPr lang="en-US" sz="3600" b="1" dirty="0" smtClean="0">
                <a:solidFill>
                  <a:srgbClr val="00B050"/>
                </a:solidFill>
              </a:rPr>
              <a:t>Patriarch </a:t>
            </a:r>
            <a:r>
              <a:rPr lang="en-US" sz="3600" b="1" dirty="0" err="1" smtClean="0">
                <a:solidFill>
                  <a:srgbClr val="00B050"/>
                </a:solidFill>
              </a:rPr>
              <a:t>Alexij</a:t>
            </a:r>
            <a:r>
              <a:rPr lang="en-US" sz="3600" b="1" dirty="0" smtClean="0">
                <a:solidFill>
                  <a:srgbClr val="00B050"/>
                </a:solidFill>
              </a:rPr>
              <a:t> II.</a:t>
            </a:r>
            <a:endParaRPr lang="ru-RU" sz="3600" b="1" dirty="0">
              <a:solidFill>
                <a:srgbClr val="00B050"/>
              </a:solidFill>
            </a:endParaRPr>
          </a:p>
        </p:txBody>
      </p:sp>
      <p:pic>
        <p:nvPicPr>
          <p:cNvPr id="4" name="Picture 2" descr="C:\Users\Светлана\Desktop\unnamed.jpg"/>
          <p:cNvPicPr>
            <a:picLocks noGrp="1" noChangeAspect="1" noChangeArrowheads="1"/>
          </p:cNvPicPr>
          <p:nvPr>
            <p:ph sz="half" idx="2"/>
          </p:nvPr>
        </p:nvPicPr>
        <p:blipFill>
          <a:blip r:embed="rId3"/>
          <a:srcRect/>
          <a:stretch>
            <a:fillRect/>
          </a:stretch>
        </p:blipFill>
        <p:spPr bwMode="auto">
          <a:xfrm>
            <a:off x="304800" y="1981200"/>
            <a:ext cx="4114800" cy="464820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solidFill>
                  <a:srgbClr val="00B050"/>
                </a:solidFill>
              </a:rPr>
              <a:t>Jeanne </a:t>
            </a:r>
            <a:r>
              <a:rPr lang="en-US" b="1" dirty="0" err="1" smtClean="0">
                <a:solidFill>
                  <a:srgbClr val="00B050"/>
                </a:solidFill>
              </a:rPr>
              <a:t>Wladimirowna</a:t>
            </a:r>
            <a:r>
              <a:rPr lang="en-US" b="1" dirty="0" smtClean="0">
                <a:solidFill>
                  <a:srgbClr val="00B050"/>
                </a:solidFill>
              </a:rPr>
              <a:t> </a:t>
            </a:r>
            <a:r>
              <a:rPr lang="en-US" b="1" dirty="0" err="1" smtClean="0">
                <a:solidFill>
                  <a:srgbClr val="00B050"/>
                </a:solidFill>
              </a:rPr>
              <a:t>Friske</a:t>
            </a:r>
            <a:endParaRPr lang="ru-RU" dirty="0"/>
          </a:p>
        </p:txBody>
      </p:sp>
      <p:sp>
        <p:nvSpPr>
          <p:cNvPr id="3" name="Текст 2"/>
          <p:cNvSpPr>
            <a:spLocks noGrp="1"/>
          </p:cNvSpPr>
          <p:nvPr>
            <p:ph type="body" idx="1"/>
          </p:nvPr>
        </p:nvSpPr>
        <p:spPr/>
        <p:txBody>
          <a:bodyPr>
            <a:noAutofit/>
          </a:bodyPr>
          <a:lstStyle/>
          <a:p>
            <a:pPr algn="ctr"/>
            <a:r>
              <a:rPr lang="de-LU" sz="2000" dirty="0" smtClean="0"/>
              <a:t>Russische Popsängerin, Fernsehmoderatorin und Schauspielerin</a:t>
            </a:r>
            <a:endParaRPr lang="ru-RU" sz="2000" dirty="0"/>
          </a:p>
        </p:txBody>
      </p:sp>
      <p:sp>
        <p:nvSpPr>
          <p:cNvPr id="5" name="Текст 4"/>
          <p:cNvSpPr>
            <a:spLocks noGrp="1"/>
          </p:cNvSpPr>
          <p:nvPr>
            <p:ph type="body" sz="quarter" idx="3"/>
          </p:nvPr>
        </p:nvSpPr>
        <p:spPr/>
        <p:txBody>
          <a:bodyPr>
            <a:noAutofit/>
          </a:bodyPr>
          <a:lstStyle/>
          <a:p>
            <a:pPr algn="ctr"/>
            <a:r>
              <a:rPr lang="de-LU" sz="2800" dirty="0" smtClean="0"/>
              <a:t>Solistin der Band "</a:t>
            </a:r>
            <a:r>
              <a:rPr lang="de-LU" sz="2800" dirty="0" err="1" smtClean="0"/>
              <a:t>Brilliant</a:t>
            </a:r>
            <a:r>
              <a:rPr lang="de-LU" sz="2800" dirty="0" smtClean="0"/>
              <a:t>"</a:t>
            </a:r>
            <a:endParaRPr lang="ru-RU" sz="2800" dirty="0"/>
          </a:p>
        </p:txBody>
      </p:sp>
      <p:pic>
        <p:nvPicPr>
          <p:cNvPr id="7" name="Picture 2" descr="C:\Users\Светлана\Desktop\Фриске\507e4b05ead5fd49b6d7c83103ed7b4f.jpg"/>
          <p:cNvPicPr>
            <a:picLocks noGrp="1" noChangeAspect="1" noChangeArrowheads="1"/>
          </p:cNvPicPr>
          <p:nvPr>
            <p:ph sz="half" idx="2"/>
          </p:nvPr>
        </p:nvPicPr>
        <p:blipFill>
          <a:blip r:embed="rId2"/>
          <a:srcRect/>
          <a:stretch>
            <a:fillRect/>
          </a:stretch>
        </p:blipFill>
        <p:spPr bwMode="auto">
          <a:xfrm>
            <a:off x="228600" y="2174874"/>
            <a:ext cx="4224338" cy="4454525"/>
          </a:xfrm>
          <a:prstGeom prst="rect">
            <a:avLst/>
          </a:prstGeom>
          <a:noFill/>
        </p:spPr>
      </p:pic>
      <p:pic>
        <p:nvPicPr>
          <p:cNvPr id="1026" name="Picture 2" descr="C:\Users\Светлана\Desktop\images (1).jpg"/>
          <p:cNvPicPr>
            <a:picLocks noGrp="1" noChangeAspect="1" noChangeArrowheads="1"/>
          </p:cNvPicPr>
          <p:nvPr>
            <p:ph sz="quarter" idx="4"/>
          </p:nvPr>
        </p:nvPicPr>
        <p:blipFill>
          <a:blip r:embed="rId3"/>
          <a:srcRect/>
          <a:stretch>
            <a:fillRect/>
          </a:stretch>
        </p:blipFill>
        <p:spPr bwMode="auto">
          <a:xfrm>
            <a:off x="5943600" y="3810000"/>
            <a:ext cx="3076575" cy="2819400"/>
          </a:xfrm>
          <a:prstGeom prst="rect">
            <a:avLst/>
          </a:prstGeom>
          <a:noFill/>
        </p:spPr>
      </p:pic>
      <p:pic>
        <p:nvPicPr>
          <p:cNvPr id="1027" name="Picture 3" descr="C:\Users\Светлана\Desktop\images (2).jpg"/>
          <p:cNvPicPr>
            <a:picLocks noChangeAspect="1" noChangeArrowheads="1"/>
          </p:cNvPicPr>
          <p:nvPr/>
        </p:nvPicPr>
        <p:blipFill>
          <a:blip r:embed="rId4"/>
          <a:srcRect/>
          <a:stretch>
            <a:fillRect/>
          </a:stretch>
        </p:blipFill>
        <p:spPr bwMode="auto">
          <a:xfrm>
            <a:off x="5791200" y="2133600"/>
            <a:ext cx="3200400" cy="1828800"/>
          </a:xfrm>
          <a:prstGeom prst="rect">
            <a:avLst/>
          </a:prstGeom>
          <a:noFill/>
        </p:spPr>
      </p:pic>
      <p:pic>
        <p:nvPicPr>
          <p:cNvPr id="1028" name="Picture 4" descr="C:\Users\Светлана\Desktop\images.jpg"/>
          <p:cNvPicPr>
            <a:picLocks noChangeAspect="1" noChangeArrowheads="1"/>
          </p:cNvPicPr>
          <p:nvPr/>
        </p:nvPicPr>
        <p:blipFill>
          <a:blip r:embed="rId5"/>
          <a:srcRect/>
          <a:stretch>
            <a:fillRect/>
          </a:stretch>
        </p:blipFill>
        <p:spPr bwMode="auto">
          <a:xfrm>
            <a:off x="4191000" y="3429000"/>
            <a:ext cx="1847850" cy="30480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 y="274638"/>
            <a:ext cx="4343400" cy="1143000"/>
          </a:xfrm>
        </p:spPr>
        <p:txBody>
          <a:bodyPr>
            <a:noAutofit/>
          </a:bodyPr>
          <a:lstStyle/>
          <a:p>
            <a:r>
              <a:rPr lang="en-US" sz="3600" b="1" dirty="0" err="1" smtClean="0">
                <a:solidFill>
                  <a:srgbClr val="00B050"/>
                </a:solidFill>
              </a:rPr>
              <a:t>Alexej</a:t>
            </a:r>
            <a:r>
              <a:rPr lang="en-US" sz="3600" b="1" dirty="0" smtClean="0">
                <a:solidFill>
                  <a:srgbClr val="00B050"/>
                </a:solidFill>
              </a:rPr>
              <a:t> </a:t>
            </a:r>
            <a:r>
              <a:rPr lang="en-US" sz="3600" b="1" dirty="0" err="1" smtClean="0">
                <a:solidFill>
                  <a:srgbClr val="00B050"/>
                </a:solidFill>
              </a:rPr>
              <a:t>Borisowitsch</a:t>
            </a:r>
            <a:r>
              <a:rPr lang="en-US" sz="3600" b="1" dirty="0" smtClean="0">
                <a:solidFill>
                  <a:srgbClr val="00B050"/>
                </a:solidFill>
              </a:rPr>
              <a:t> Miller</a:t>
            </a:r>
            <a:endParaRPr lang="ru-RU" sz="3600" b="1" dirty="0">
              <a:solidFill>
                <a:srgbClr val="00B050"/>
              </a:solidFill>
            </a:endParaRPr>
          </a:p>
        </p:txBody>
      </p:sp>
      <p:sp>
        <p:nvSpPr>
          <p:cNvPr id="3" name="Текст 2"/>
          <p:cNvSpPr>
            <a:spLocks noGrp="1"/>
          </p:cNvSpPr>
          <p:nvPr>
            <p:ph type="body" idx="1"/>
          </p:nvPr>
        </p:nvSpPr>
        <p:spPr>
          <a:xfrm>
            <a:off x="0" y="1535112"/>
            <a:ext cx="4343400" cy="750887"/>
          </a:xfrm>
        </p:spPr>
        <p:txBody>
          <a:bodyPr>
            <a:noAutofit/>
          </a:bodyPr>
          <a:lstStyle/>
          <a:p>
            <a:pPr algn="ctr"/>
            <a:r>
              <a:rPr lang="de-LU" sz="1800" dirty="0" smtClean="0"/>
              <a:t>Russischer Ökonom, Regionalchef und Staatsmann</a:t>
            </a:r>
            <a:r>
              <a:rPr lang="en-US" sz="1800" dirty="0" smtClean="0"/>
              <a:t>, </a:t>
            </a:r>
            <a:r>
              <a:rPr lang="en-US" sz="1800" dirty="0" err="1" smtClean="0"/>
              <a:t>Vorstandsvorsitzender</a:t>
            </a:r>
            <a:r>
              <a:rPr lang="en-US" sz="1800" dirty="0" smtClean="0"/>
              <a:t> von </a:t>
            </a:r>
            <a:r>
              <a:rPr lang="en-US" sz="1800" dirty="0" err="1" smtClean="0"/>
              <a:t>Gazprom</a:t>
            </a:r>
            <a:endParaRPr lang="ru-RU" sz="1800" dirty="0"/>
          </a:p>
        </p:txBody>
      </p:sp>
      <p:sp>
        <p:nvSpPr>
          <p:cNvPr id="5" name="Текст 4"/>
          <p:cNvSpPr>
            <a:spLocks noGrp="1"/>
          </p:cNvSpPr>
          <p:nvPr>
            <p:ph type="body" sz="quarter" idx="3"/>
          </p:nvPr>
        </p:nvSpPr>
        <p:spPr>
          <a:xfrm>
            <a:off x="4724400" y="1535112"/>
            <a:ext cx="4191000" cy="750887"/>
          </a:xfrm>
        </p:spPr>
        <p:txBody>
          <a:bodyPr>
            <a:noAutofit/>
          </a:bodyPr>
          <a:lstStyle/>
          <a:p>
            <a:pPr algn="ctr"/>
            <a:r>
              <a:rPr lang="en-US" sz="1800" dirty="0" smtClean="0"/>
              <a:t>R</a:t>
            </a:r>
            <a:r>
              <a:rPr lang="de-LU" sz="1800" dirty="0" err="1" smtClean="0"/>
              <a:t>ussischer</a:t>
            </a:r>
            <a:r>
              <a:rPr lang="de-LU" sz="1800" dirty="0" smtClean="0"/>
              <a:t> Staatsmann und Bankkaufmann. Vorsitzender des Vorstands der «</a:t>
            </a:r>
            <a:r>
              <a:rPr lang="de-LU" sz="1800" dirty="0" err="1" smtClean="0"/>
              <a:t>Sberbank</a:t>
            </a:r>
            <a:r>
              <a:rPr lang="de-LU" sz="1800" dirty="0" smtClean="0"/>
              <a:t> Russlands» </a:t>
            </a:r>
            <a:endParaRPr lang="ru-RU" sz="1800" dirty="0"/>
          </a:p>
        </p:txBody>
      </p:sp>
      <p:pic>
        <p:nvPicPr>
          <p:cNvPr id="3076" name="Picture 4" descr="C:\Users\Светлана\Desktop\Греф и Миллер\274px-Alexey_Miller_(2019-03-12).jpg"/>
          <p:cNvPicPr>
            <a:picLocks noGrp="1" noChangeAspect="1" noChangeArrowheads="1"/>
          </p:cNvPicPr>
          <p:nvPr>
            <p:ph sz="half" idx="2"/>
          </p:nvPr>
        </p:nvPicPr>
        <p:blipFill>
          <a:blip r:embed="rId2"/>
          <a:srcRect/>
          <a:stretch>
            <a:fillRect/>
          </a:stretch>
        </p:blipFill>
        <p:spPr bwMode="auto">
          <a:xfrm>
            <a:off x="228600" y="2274094"/>
            <a:ext cx="3553619" cy="4279106"/>
          </a:xfrm>
          <a:prstGeom prst="rect">
            <a:avLst/>
          </a:prstGeom>
          <a:noFill/>
        </p:spPr>
      </p:pic>
      <p:pic>
        <p:nvPicPr>
          <p:cNvPr id="3077" name="Picture 5" descr="C:\Users\Светлана\Desktop\Греф и Миллер\Herman_Gref.jpg"/>
          <p:cNvPicPr>
            <a:picLocks noGrp="1" noChangeAspect="1" noChangeArrowheads="1"/>
          </p:cNvPicPr>
          <p:nvPr>
            <p:ph sz="quarter" idx="4"/>
          </p:nvPr>
        </p:nvPicPr>
        <p:blipFill>
          <a:blip r:embed="rId3"/>
          <a:srcRect/>
          <a:stretch>
            <a:fillRect/>
          </a:stretch>
        </p:blipFill>
        <p:spPr bwMode="auto">
          <a:xfrm>
            <a:off x="5475286" y="2286001"/>
            <a:ext cx="3440114" cy="4267200"/>
          </a:xfrm>
          <a:prstGeom prst="rect">
            <a:avLst/>
          </a:prstGeom>
          <a:noFill/>
        </p:spPr>
      </p:pic>
      <p:sp>
        <p:nvSpPr>
          <p:cNvPr id="7" name="Прямоугольник 6"/>
          <p:cNvSpPr/>
          <p:nvPr/>
        </p:nvSpPr>
        <p:spPr>
          <a:xfrm>
            <a:off x="4648200" y="152400"/>
            <a:ext cx="4343400" cy="1200329"/>
          </a:xfrm>
          <a:prstGeom prst="rect">
            <a:avLst/>
          </a:prstGeom>
        </p:spPr>
        <p:txBody>
          <a:bodyPr wrap="square">
            <a:spAutoFit/>
          </a:bodyPr>
          <a:lstStyle/>
          <a:p>
            <a:pPr algn="ctr"/>
            <a:r>
              <a:rPr lang="en-US" sz="3600" b="1" dirty="0" smtClean="0">
                <a:solidFill>
                  <a:srgbClr val="00B050"/>
                </a:solidFill>
              </a:rPr>
              <a:t>Hermann </a:t>
            </a:r>
            <a:r>
              <a:rPr lang="en-US" sz="3600" b="1" dirty="0" err="1" smtClean="0">
                <a:solidFill>
                  <a:srgbClr val="00B050"/>
                </a:solidFill>
              </a:rPr>
              <a:t>Oskarowitsch</a:t>
            </a:r>
            <a:r>
              <a:rPr lang="en-US" sz="3600" b="1" dirty="0" smtClean="0">
                <a:solidFill>
                  <a:srgbClr val="00B050"/>
                </a:solidFill>
              </a:rPr>
              <a:t> </a:t>
            </a:r>
            <a:r>
              <a:rPr lang="en-US" sz="3600" b="1" dirty="0" err="1" smtClean="0">
                <a:solidFill>
                  <a:srgbClr val="00B050"/>
                </a:solidFill>
              </a:rPr>
              <a:t>Gref</a:t>
            </a:r>
            <a:endParaRPr lang="ru-RU" sz="3600" b="1" dirty="0">
              <a:solidFill>
                <a:srgbClr val="00B050"/>
              </a:solidFill>
            </a:endParaRPr>
          </a:p>
        </p:txBody>
      </p:sp>
      <p:pic>
        <p:nvPicPr>
          <p:cNvPr id="2050" name="Picture 2" descr="C:\Users\Светлана\Desktop\Без названия.jpg"/>
          <p:cNvPicPr>
            <a:picLocks noChangeAspect="1" noChangeArrowheads="1"/>
          </p:cNvPicPr>
          <p:nvPr/>
        </p:nvPicPr>
        <p:blipFill>
          <a:blip r:embed="rId4"/>
          <a:srcRect/>
          <a:stretch>
            <a:fillRect/>
          </a:stretch>
        </p:blipFill>
        <p:spPr bwMode="auto">
          <a:xfrm>
            <a:off x="2895601" y="4495800"/>
            <a:ext cx="1828800" cy="2047875"/>
          </a:xfrm>
          <a:prstGeom prst="rect">
            <a:avLst/>
          </a:prstGeom>
          <a:noFill/>
        </p:spPr>
      </p:pic>
      <p:pic>
        <p:nvPicPr>
          <p:cNvPr id="2051" name="Picture 3" descr="C:\Users\Светлана\Desktop\Без названия (1).jpg"/>
          <p:cNvPicPr>
            <a:picLocks noChangeAspect="1" noChangeArrowheads="1"/>
          </p:cNvPicPr>
          <p:nvPr/>
        </p:nvPicPr>
        <p:blipFill>
          <a:blip r:embed="rId5"/>
          <a:srcRect/>
          <a:stretch>
            <a:fillRect/>
          </a:stretch>
        </p:blipFill>
        <p:spPr bwMode="auto">
          <a:xfrm>
            <a:off x="3048000" y="3429000"/>
            <a:ext cx="1676400" cy="1409700"/>
          </a:xfrm>
          <a:prstGeom prst="rect">
            <a:avLst/>
          </a:prstGeom>
          <a:noFill/>
        </p:spPr>
      </p:pic>
      <p:pic>
        <p:nvPicPr>
          <p:cNvPr id="2053" name="Picture 5" descr="C:\Users\Светлана\Desktop\depositphotos_8195067-stock-photo-sberbank-of-russia-head-office.jpg"/>
          <p:cNvPicPr>
            <a:picLocks noChangeAspect="1" noChangeArrowheads="1"/>
          </p:cNvPicPr>
          <p:nvPr/>
        </p:nvPicPr>
        <p:blipFill>
          <a:blip r:embed="rId6"/>
          <a:srcRect/>
          <a:stretch>
            <a:fillRect/>
          </a:stretch>
        </p:blipFill>
        <p:spPr bwMode="auto">
          <a:xfrm>
            <a:off x="4572000" y="4953000"/>
            <a:ext cx="2057400" cy="1600201"/>
          </a:xfrm>
          <a:prstGeom prst="rect">
            <a:avLst/>
          </a:prstGeom>
          <a:noFill/>
        </p:spPr>
      </p:pic>
      <p:pic>
        <p:nvPicPr>
          <p:cNvPr id="2056" name="Picture 8" descr="C:\Users\Светлана\Desktop\Без названия (2).jpg"/>
          <p:cNvPicPr>
            <a:picLocks noChangeAspect="1" noChangeArrowheads="1"/>
          </p:cNvPicPr>
          <p:nvPr/>
        </p:nvPicPr>
        <p:blipFill>
          <a:blip r:embed="rId7"/>
          <a:srcRect/>
          <a:stretch>
            <a:fillRect/>
          </a:stretch>
        </p:blipFill>
        <p:spPr bwMode="auto">
          <a:xfrm>
            <a:off x="4724400" y="3962400"/>
            <a:ext cx="1447800" cy="13716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 </a:t>
            </a:r>
            <a:r>
              <a:rPr lang="de-LU" b="1" dirty="0" smtClean="0">
                <a:solidFill>
                  <a:srgbClr val="00B050"/>
                </a:solidFill>
              </a:rPr>
              <a:t>Die Aufgaben des Projekts</a:t>
            </a:r>
            <a:endParaRPr lang="ru-RU" dirty="0">
              <a:solidFill>
                <a:srgbClr val="00B050"/>
              </a:solidFill>
            </a:endParaRPr>
          </a:p>
        </p:txBody>
      </p:sp>
      <p:sp>
        <p:nvSpPr>
          <p:cNvPr id="3" name="Содержимое 2"/>
          <p:cNvSpPr>
            <a:spLocks noGrp="1"/>
          </p:cNvSpPr>
          <p:nvPr>
            <p:ph idx="1"/>
          </p:nvPr>
        </p:nvSpPr>
        <p:spPr/>
        <p:txBody>
          <a:bodyPr>
            <a:noAutofit/>
          </a:bodyPr>
          <a:lstStyle/>
          <a:p>
            <a:pPr>
              <a:buFont typeface="Wingdings" pitchFamily="2" charset="2"/>
              <a:buChar char="Ø"/>
            </a:pPr>
            <a:r>
              <a:rPr lang="de-LU" sz="2400" dirty="0" smtClean="0">
                <a:latin typeface="Times New Roman" pitchFamily="18" charset="0"/>
                <a:cs typeface="Times New Roman" pitchFamily="18" charset="0"/>
              </a:rPr>
              <a:t>neue Erkenntnisse und Informationen über Leben und Werk der Russlanddeutschen, ihren Dienst für den russischen Staat zu gewinnen;</a:t>
            </a:r>
            <a:endParaRPr lang="ru-RU" sz="2400" dirty="0" smtClean="0">
              <a:latin typeface="Times New Roman" pitchFamily="18" charset="0"/>
              <a:cs typeface="Times New Roman" pitchFamily="18" charset="0"/>
            </a:endParaRPr>
          </a:p>
          <a:p>
            <a:pPr>
              <a:buFont typeface="Wingdings" pitchFamily="2" charset="2"/>
              <a:buChar char="Ø"/>
            </a:pPr>
            <a:r>
              <a:rPr lang="de-LU" sz="2400" dirty="0" smtClean="0">
                <a:latin typeface="Times New Roman" pitchFamily="18" charset="0"/>
                <a:cs typeface="Times New Roman" pitchFamily="18" charset="0"/>
              </a:rPr>
              <a:t>festzustellen, welchen Beitrag die Russlanddeutschen zur Entwicklung der russischen Kultur, Wissenschaft und Technologie geleistet haben;</a:t>
            </a:r>
            <a:endParaRPr lang="ru-RU" sz="2400" dirty="0" smtClean="0">
              <a:latin typeface="Times New Roman" pitchFamily="18" charset="0"/>
              <a:cs typeface="Times New Roman" pitchFamily="18" charset="0"/>
            </a:endParaRPr>
          </a:p>
          <a:p>
            <a:pPr>
              <a:buFont typeface="Wingdings" pitchFamily="2" charset="2"/>
              <a:buChar char="Ø"/>
            </a:pPr>
            <a:r>
              <a:rPr lang="de-LU" sz="2400" dirty="0" smtClean="0">
                <a:latin typeface="Times New Roman" pitchFamily="18" charset="0"/>
                <a:cs typeface="Times New Roman" pitchFamily="18" charset="0"/>
              </a:rPr>
              <a:t>den Schülern die Vorstellung zu vermitteln, dass der Dialog und die Durchdringung der Kulturen in der modernen Welt eine Schlüsselrolle spielen, sowie einen respektvollen Umgang mit der historischen Vergangenheit, Kultur, Sprachen, Traditionen und Bräuchen verschiedener Völker zu fördern.</a:t>
            </a:r>
            <a:endParaRPr lang="ru-RU"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LU" b="1" dirty="0" smtClean="0">
                <a:solidFill>
                  <a:srgbClr val="00B050"/>
                </a:solidFill>
              </a:rPr>
              <a:t>Verewigung der Geschichte der Russlanddeutschen</a:t>
            </a:r>
            <a:endParaRPr lang="ru-RU" b="1" dirty="0">
              <a:solidFill>
                <a:srgbClr val="00B050"/>
              </a:solidFill>
            </a:endParaRPr>
          </a:p>
        </p:txBody>
      </p:sp>
      <p:sp>
        <p:nvSpPr>
          <p:cNvPr id="3" name="Текст 2"/>
          <p:cNvSpPr>
            <a:spLocks noGrp="1"/>
          </p:cNvSpPr>
          <p:nvPr>
            <p:ph type="body" idx="1"/>
          </p:nvPr>
        </p:nvSpPr>
        <p:spPr>
          <a:xfrm>
            <a:off x="228600" y="1535112"/>
            <a:ext cx="4572000" cy="827087"/>
          </a:xfrm>
        </p:spPr>
        <p:txBody>
          <a:bodyPr>
            <a:noAutofit/>
          </a:bodyPr>
          <a:lstStyle/>
          <a:p>
            <a:pPr algn="ctr"/>
            <a:r>
              <a:rPr lang="de-DE" sz="2000" dirty="0" smtClean="0"/>
              <a:t>Denkmal für die Deutschen Russlands</a:t>
            </a:r>
            <a:r>
              <a:rPr lang="ru-RU" sz="2000" dirty="0" smtClean="0"/>
              <a:t> </a:t>
            </a:r>
            <a:r>
              <a:rPr lang="de-DE" sz="2000" dirty="0" smtClean="0"/>
              <a:t>auf dem </a:t>
            </a:r>
            <a:r>
              <a:rPr lang="de-DE" sz="2000" dirty="0" err="1" smtClean="0"/>
              <a:t>Levashov</a:t>
            </a:r>
            <a:r>
              <a:rPr lang="de-DE" sz="2000" dirty="0" smtClean="0"/>
              <a:t>-Gedenkfriedhof in St. Petersburg</a:t>
            </a:r>
            <a:endParaRPr lang="ru-RU" sz="2000" dirty="0"/>
          </a:p>
        </p:txBody>
      </p:sp>
      <p:sp>
        <p:nvSpPr>
          <p:cNvPr id="5" name="Текст 4"/>
          <p:cNvSpPr>
            <a:spLocks noGrp="1"/>
          </p:cNvSpPr>
          <p:nvPr>
            <p:ph type="body" sz="quarter" idx="3"/>
          </p:nvPr>
        </p:nvSpPr>
        <p:spPr>
          <a:xfrm>
            <a:off x="5029200" y="762000"/>
            <a:ext cx="3962400" cy="1600200"/>
          </a:xfrm>
        </p:spPr>
        <p:txBody>
          <a:bodyPr>
            <a:noAutofit/>
          </a:bodyPr>
          <a:lstStyle/>
          <a:p>
            <a:pPr algn="ctr"/>
            <a:r>
              <a:rPr lang="de-DE" sz="2000" dirty="0" smtClean="0"/>
              <a:t>Denkmal zum 250. Jahrestag der Umsiedlung der Deutschen nach Russland in Tomsk</a:t>
            </a:r>
            <a:endParaRPr lang="ru-RU" sz="2000" dirty="0"/>
          </a:p>
        </p:txBody>
      </p:sp>
      <p:pic>
        <p:nvPicPr>
          <p:cNvPr id="7" name="Содержимое 6" descr="C:\Users\Светлана\Desktop\20200624_003.jpg"/>
          <p:cNvPicPr>
            <a:picLocks noGrp="1"/>
          </p:cNvPicPr>
          <p:nvPr>
            <p:ph sz="half" idx="2"/>
          </p:nvPr>
        </p:nvPicPr>
        <p:blipFill>
          <a:blip r:embed="rId2"/>
          <a:srcRect/>
          <a:stretch>
            <a:fillRect/>
          </a:stretch>
        </p:blipFill>
        <p:spPr bwMode="auto">
          <a:xfrm>
            <a:off x="152400" y="2438400"/>
            <a:ext cx="2743200" cy="4267200"/>
          </a:xfrm>
          <a:prstGeom prst="rect">
            <a:avLst/>
          </a:prstGeom>
          <a:noFill/>
          <a:ln w="9525">
            <a:noFill/>
            <a:miter lim="800000"/>
            <a:headEnd/>
            <a:tailEnd/>
          </a:ln>
        </p:spPr>
      </p:pic>
      <p:pic>
        <p:nvPicPr>
          <p:cNvPr id="8" name="Рисунок 7" descr="Памятник &amp;quot;Немцам России&amp;quot; - Санкт-Петербург"/>
          <p:cNvPicPr/>
          <p:nvPr/>
        </p:nvPicPr>
        <p:blipFill>
          <a:blip r:embed="rId3"/>
          <a:srcRect/>
          <a:stretch>
            <a:fillRect/>
          </a:stretch>
        </p:blipFill>
        <p:spPr bwMode="auto">
          <a:xfrm>
            <a:off x="2438400" y="3124200"/>
            <a:ext cx="2438400" cy="3581400"/>
          </a:xfrm>
          <a:prstGeom prst="rect">
            <a:avLst/>
          </a:prstGeom>
          <a:noFill/>
          <a:ln w="9525">
            <a:noFill/>
            <a:miter lim="800000"/>
            <a:headEnd/>
            <a:tailEnd/>
          </a:ln>
        </p:spPr>
      </p:pic>
      <p:pic>
        <p:nvPicPr>
          <p:cNvPr id="9" name="Содержимое 8" descr="C:\Users\Светлана\Desktop\466052.jpg"/>
          <p:cNvPicPr>
            <a:picLocks noGrp="1"/>
          </p:cNvPicPr>
          <p:nvPr>
            <p:ph sz="quarter" idx="4"/>
          </p:nvPr>
        </p:nvPicPr>
        <p:blipFill>
          <a:blip r:embed="rId4"/>
          <a:srcRect/>
          <a:stretch>
            <a:fillRect/>
          </a:stretch>
        </p:blipFill>
        <p:spPr bwMode="auto">
          <a:xfrm>
            <a:off x="5029200" y="2438400"/>
            <a:ext cx="3962400" cy="42671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solidFill>
                  <a:srgbClr val="00B050"/>
                </a:solidFill>
              </a:rPr>
              <a:t>Außerschulische Aktivitäten auf Deutsch</a:t>
            </a:r>
            <a:endParaRPr lang="ru-RU" b="1" dirty="0">
              <a:solidFill>
                <a:srgbClr val="00B050"/>
              </a:solidFill>
            </a:endParaRPr>
          </a:p>
        </p:txBody>
      </p:sp>
      <p:sp>
        <p:nvSpPr>
          <p:cNvPr id="3" name="Текст 2"/>
          <p:cNvSpPr>
            <a:spLocks noGrp="1"/>
          </p:cNvSpPr>
          <p:nvPr>
            <p:ph type="body" idx="1"/>
          </p:nvPr>
        </p:nvSpPr>
        <p:spPr>
          <a:xfrm>
            <a:off x="457200" y="1371600"/>
            <a:ext cx="4040188" cy="914399"/>
          </a:xfrm>
        </p:spPr>
        <p:txBody>
          <a:bodyPr>
            <a:noAutofit/>
          </a:bodyPr>
          <a:lstStyle/>
          <a:p>
            <a:r>
              <a:rPr lang="de-LU" sz="1800" dirty="0" smtClean="0">
                <a:latin typeface="Times New Roman" pitchFamily="18" charset="0"/>
                <a:cs typeface="Times New Roman" pitchFamily="18" charset="0"/>
              </a:rPr>
              <a:t>Im Rahmen der Fremdsprachenwoche  finden an unserer Schule Wettbewerbe von Deutschkennern, </a:t>
            </a:r>
            <a:endParaRPr lang="ru-RU" sz="1800" dirty="0">
              <a:latin typeface="Times New Roman" pitchFamily="18" charset="0"/>
              <a:cs typeface="Times New Roman" pitchFamily="18" charset="0"/>
            </a:endParaRPr>
          </a:p>
        </p:txBody>
      </p:sp>
      <p:sp>
        <p:nvSpPr>
          <p:cNvPr id="5" name="Текст 4"/>
          <p:cNvSpPr>
            <a:spLocks noGrp="1"/>
          </p:cNvSpPr>
          <p:nvPr>
            <p:ph type="body" sz="quarter" idx="3"/>
          </p:nvPr>
        </p:nvSpPr>
        <p:spPr>
          <a:xfrm>
            <a:off x="4645025" y="1371601"/>
            <a:ext cx="4041775" cy="914399"/>
          </a:xfrm>
        </p:spPr>
        <p:txBody>
          <a:bodyPr>
            <a:noAutofit/>
          </a:bodyPr>
          <a:lstStyle/>
          <a:p>
            <a:r>
              <a:rPr lang="de-LU" sz="1800" dirty="0" smtClean="0">
                <a:latin typeface="Times New Roman" pitchFamily="18" charset="0"/>
                <a:cs typeface="Times New Roman" pitchFamily="18" charset="0"/>
              </a:rPr>
              <a:t> landeswissenschaftliche Quiz, KVN lustige Spiele, Ausgabe Wandzeitungen</a:t>
            </a:r>
            <a:r>
              <a:rPr lang="ru-RU"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statt</a:t>
            </a:r>
            <a:r>
              <a:rPr lang="en-US"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p:txBody>
      </p:sp>
      <p:pic>
        <p:nvPicPr>
          <p:cNvPr id="3074" name="Picture 2" descr="C:\Users\Светлана\Desktop\2021-2022\Неделя ин. языка\НЕДЕЛЯ\2.jpg"/>
          <p:cNvPicPr>
            <a:picLocks noGrp="1" noChangeAspect="1" noChangeArrowheads="1"/>
          </p:cNvPicPr>
          <p:nvPr>
            <p:ph sz="half" idx="2"/>
          </p:nvPr>
        </p:nvPicPr>
        <p:blipFill>
          <a:blip r:embed="rId2" cstate="print"/>
          <a:srcRect/>
          <a:stretch>
            <a:fillRect/>
          </a:stretch>
        </p:blipFill>
        <p:spPr bwMode="auto">
          <a:xfrm>
            <a:off x="152400" y="2362200"/>
            <a:ext cx="3352800" cy="4267199"/>
          </a:xfrm>
          <a:prstGeom prst="rect">
            <a:avLst/>
          </a:prstGeom>
          <a:noFill/>
        </p:spPr>
      </p:pic>
      <p:pic>
        <p:nvPicPr>
          <p:cNvPr id="8" name="Picture 2" descr="C:\Users\Светлана\Desktop\Аттестация 2022\для сайта\Фестиваль\неделя иност.языка.jpg"/>
          <p:cNvPicPr>
            <a:picLocks noGrp="1" noChangeAspect="1" noChangeArrowheads="1"/>
          </p:cNvPicPr>
          <p:nvPr>
            <p:ph sz="quarter" idx="4"/>
          </p:nvPr>
        </p:nvPicPr>
        <p:blipFill>
          <a:blip r:embed="rId3" cstate="print"/>
          <a:srcRect/>
          <a:stretch>
            <a:fillRect/>
          </a:stretch>
        </p:blipFill>
        <p:spPr bwMode="auto">
          <a:xfrm>
            <a:off x="5486400" y="2362200"/>
            <a:ext cx="3539262" cy="4256088"/>
          </a:xfrm>
          <a:prstGeom prst="rect">
            <a:avLst/>
          </a:prstGeom>
          <a:noFill/>
        </p:spPr>
      </p:pic>
      <p:pic>
        <p:nvPicPr>
          <p:cNvPr id="9" name="Picture 3" descr="C:\Users\Светлана\Desktop\Аттестация 2022\для сайта\Фестиваль\1.jpg"/>
          <p:cNvPicPr>
            <a:picLocks noChangeAspect="1" noChangeArrowheads="1"/>
          </p:cNvPicPr>
          <p:nvPr/>
        </p:nvPicPr>
        <p:blipFill>
          <a:blip r:embed="rId4" cstate="print"/>
          <a:srcRect/>
          <a:stretch>
            <a:fillRect/>
          </a:stretch>
        </p:blipFill>
        <p:spPr bwMode="auto">
          <a:xfrm>
            <a:off x="3581400" y="3352800"/>
            <a:ext cx="1828800" cy="327660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457200" y="228600"/>
            <a:ext cx="3810000" cy="1600200"/>
          </a:xfrm>
        </p:spPr>
        <p:txBody>
          <a:bodyPr>
            <a:noAutofit/>
          </a:bodyPr>
          <a:lstStyle/>
          <a:p>
            <a:pPr algn="ctr"/>
            <a:r>
              <a:rPr lang="de-LU" sz="2800" dirty="0" smtClean="0">
                <a:latin typeface="Times New Roman" pitchFamily="18" charset="0"/>
                <a:cs typeface="Times New Roman" pitchFamily="18" charset="0"/>
              </a:rPr>
              <a:t>Feste des inszenierten Märchens in deutscher Sprache</a:t>
            </a:r>
            <a:endParaRPr lang="ru-RU" sz="2800" dirty="0">
              <a:latin typeface="Times New Roman" pitchFamily="18" charset="0"/>
              <a:cs typeface="Times New Roman" pitchFamily="18" charset="0"/>
            </a:endParaRPr>
          </a:p>
        </p:txBody>
      </p:sp>
      <p:sp>
        <p:nvSpPr>
          <p:cNvPr id="5" name="Текст 4"/>
          <p:cNvSpPr>
            <a:spLocks noGrp="1"/>
          </p:cNvSpPr>
          <p:nvPr>
            <p:ph type="body" sz="quarter" idx="3"/>
          </p:nvPr>
        </p:nvSpPr>
        <p:spPr>
          <a:xfrm>
            <a:off x="4343401" y="228600"/>
            <a:ext cx="4343400" cy="1600200"/>
          </a:xfrm>
        </p:spPr>
        <p:txBody>
          <a:bodyPr>
            <a:normAutofit/>
          </a:bodyPr>
          <a:lstStyle/>
          <a:p>
            <a:pPr algn="ctr"/>
            <a:r>
              <a:rPr lang="de-LU" sz="2800" dirty="0" smtClean="0">
                <a:latin typeface="Times New Roman" pitchFamily="18" charset="0"/>
                <a:cs typeface="Times New Roman" pitchFamily="18" charset="0"/>
              </a:rPr>
              <a:t>kreative Weihnachtsmarktfestivals </a:t>
            </a:r>
            <a:endParaRPr lang="ru-RU" sz="2800" dirty="0" smtClean="0">
              <a:latin typeface="Times New Roman" pitchFamily="18" charset="0"/>
              <a:cs typeface="Times New Roman" pitchFamily="18" charset="0"/>
            </a:endParaRPr>
          </a:p>
          <a:p>
            <a:endParaRPr lang="ru-RU" dirty="0"/>
          </a:p>
        </p:txBody>
      </p:sp>
      <p:pic>
        <p:nvPicPr>
          <p:cNvPr id="7" name="Содержимое 6" descr="C:\Users\Светлана\Desktop\Внеклассная работа по нем.яз\ТЕРЕМОК\P2150808.JPG"/>
          <p:cNvPicPr>
            <a:picLocks noGrp="1"/>
          </p:cNvPicPr>
          <p:nvPr>
            <p:ph sz="half" idx="2"/>
          </p:nvPr>
        </p:nvPicPr>
        <p:blipFill>
          <a:blip r:embed="rId2" cstate="print"/>
          <a:srcRect/>
          <a:stretch>
            <a:fillRect/>
          </a:stretch>
        </p:blipFill>
        <p:spPr bwMode="auto">
          <a:xfrm>
            <a:off x="228600" y="2286000"/>
            <a:ext cx="4191000" cy="4343400"/>
          </a:xfrm>
          <a:prstGeom prst="rect">
            <a:avLst/>
          </a:prstGeom>
          <a:noFill/>
          <a:ln w="9525">
            <a:noFill/>
            <a:miter lim="800000"/>
            <a:headEnd/>
            <a:tailEnd/>
          </a:ln>
        </p:spPr>
      </p:pic>
      <p:pic>
        <p:nvPicPr>
          <p:cNvPr id="10" name="Picture 3" descr="C:\Users\Светлана\Desktop\Аттестация 2022\для сайта\Фестиваль\3.jpg"/>
          <p:cNvPicPr>
            <a:picLocks noGrp="1" noChangeAspect="1" noChangeArrowheads="1"/>
          </p:cNvPicPr>
          <p:nvPr>
            <p:ph sz="quarter" idx="4"/>
          </p:nvPr>
        </p:nvPicPr>
        <p:blipFill>
          <a:blip r:embed="rId3" cstate="print"/>
          <a:srcRect/>
          <a:stretch>
            <a:fillRect/>
          </a:stretch>
        </p:blipFill>
        <p:spPr bwMode="auto">
          <a:xfrm>
            <a:off x="4495800" y="2286000"/>
            <a:ext cx="4419600" cy="4343400"/>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ctrTitle"/>
          </p:nvPr>
        </p:nvSpPr>
        <p:spPr>
          <a:xfrm>
            <a:off x="685800" y="304800"/>
            <a:ext cx="7543800" cy="1371600"/>
          </a:xfrm>
        </p:spPr>
        <p:txBody>
          <a:bodyPr/>
          <a:lstStyle/>
          <a:p>
            <a:r>
              <a:rPr lang="en-US" b="1" dirty="0" err="1" smtClean="0">
                <a:solidFill>
                  <a:srgbClr val="00B050"/>
                </a:solidFill>
              </a:rPr>
              <a:t>Untersuchungsprogramm</a:t>
            </a:r>
            <a:endParaRPr lang="ru-RU" b="1" dirty="0">
              <a:solidFill>
                <a:srgbClr val="00B050"/>
              </a:solidFill>
            </a:endParaRPr>
          </a:p>
        </p:txBody>
      </p:sp>
      <p:sp>
        <p:nvSpPr>
          <p:cNvPr id="8" name="Подзаголовок 7"/>
          <p:cNvSpPr>
            <a:spLocks noGrp="1"/>
          </p:cNvSpPr>
          <p:nvPr>
            <p:ph type="subTitle" idx="1"/>
          </p:nvPr>
        </p:nvSpPr>
        <p:spPr>
          <a:xfrm>
            <a:off x="1371600" y="1447800"/>
            <a:ext cx="6324600" cy="4495800"/>
          </a:xfrm>
        </p:spPr>
        <p:txBody>
          <a:bodyPr>
            <a:normAutofit/>
          </a:bodyPr>
          <a:lstStyle/>
          <a:p>
            <a:pPr marL="514350" lvl="0" indent="-514350" algn="l">
              <a:lnSpc>
                <a:spcPct val="120000"/>
              </a:lnSpc>
              <a:buFont typeface="Wingdings" pitchFamily="2" charset="2"/>
              <a:buChar char="Ø"/>
            </a:pPr>
            <a:r>
              <a:rPr lang="de-DE" b="1" dirty="0" smtClean="0">
                <a:solidFill>
                  <a:schemeClr val="tx1"/>
                </a:solidFill>
                <a:latin typeface="Times New Roman" pitchFamily="18" charset="0"/>
                <a:cs typeface="Times New Roman" pitchFamily="18" charset="0"/>
              </a:rPr>
              <a:t>K</a:t>
            </a:r>
            <a:r>
              <a:rPr lang="de-LU" b="1" dirty="0" err="1" smtClean="0">
                <a:solidFill>
                  <a:schemeClr val="tx1"/>
                </a:solidFill>
                <a:latin typeface="Times New Roman" pitchFamily="18" charset="0"/>
                <a:cs typeface="Times New Roman" pitchFamily="18" charset="0"/>
              </a:rPr>
              <a:t>önnen</a:t>
            </a:r>
            <a:r>
              <a:rPr lang="de-LU" b="1" dirty="0" smtClean="0">
                <a:solidFill>
                  <a:schemeClr val="tx1"/>
                </a:solidFill>
                <a:latin typeface="Times New Roman" pitchFamily="18" charset="0"/>
                <a:cs typeface="Times New Roman" pitchFamily="18" charset="0"/>
              </a:rPr>
              <a:t> Sie</a:t>
            </a:r>
            <a:r>
              <a:rPr lang="de-DE" b="1" dirty="0" smtClean="0">
                <a:solidFill>
                  <a:schemeClr val="tx1"/>
                </a:solidFill>
                <a:latin typeface="Times New Roman" pitchFamily="18" charset="0"/>
                <a:cs typeface="Times New Roman" pitchFamily="18" charset="0"/>
              </a:rPr>
              <a:t> die berühmten Russlanddeutsche nennen?</a:t>
            </a:r>
            <a:endParaRPr lang="ru-RU" b="1" dirty="0" smtClean="0">
              <a:solidFill>
                <a:schemeClr val="tx1"/>
              </a:solidFill>
              <a:latin typeface="Times New Roman" pitchFamily="18" charset="0"/>
              <a:cs typeface="Times New Roman" pitchFamily="18" charset="0"/>
            </a:endParaRPr>
          </a:p>
          <a:p>
            <a:pPr marL="514350" indent="-514350" algn="l">
              <a:lnSpc>
                <a:spcPct val="120000"/>
              </a:lnSpc>
              <a:buFont typeface="Wingdings" pitchFamily="2" charset="2"/>
              <a:buChar char="Ø"/>
            </a:pPr>
            <a:r>
              <a:rPr lang="de-DE" b="1" dirty="0" smtClean="0">
                <a:solidFill>
                  <a:schemeClr val="tx1"/>
                </a:solidFill>
                <a:latin typeface="Times New Roman" pitchFamily="18" charset="0"/>
                <a:cs typeface="Times New Roman" pitchFamily="18" charset="0"/>
              </a:rPr>
              <a:t>Welche berühmten Russlanddeutschen kennen Sie?</a:t>
            </a:r>
            <a:endParaRPr lang="en-US" b="1" dirty="0" smtClean="0">
              <a:solidFill>
                <a:schemeClr val="tx1"/>
              </a:solidFill>
              <a:latin typeface="Times New Roman" pitchFamily="18" charset="0"/>
              <a:cs typeface="Times New Roman" pitchFamily="18" charset="0"/>
            </a:endParaRPr>
          </a:p>
          <a:p>
            <a:pPr marL="514350" indent="-514350" algn="l">
              <a:lnSpc>
                <a:spcPct val="120000"/>
              </a:lnSpc>
              <a:buFont typeface="Wingdings" pitchFamily="2" charset="2"/>
              <a:buChar char="Ø"/>
            </a:pPr>
            <a:r>
              <a:rPr lang="de-DE" b="1" dirty="0" smtClean="0">
                <a:solidFill>
                  <a:schemeClr val="tx1"/>
                </a:solidFill>
                <a:latin typeface="Times New Roman" pitchFamily="18" charset="0"/>
                <a:cs typeface="Times New Roman" pitchFamily="18" charset="0"/>
              </a:rPr>
              <a:t>Welchen Beitrag haben sie zur Entstehung und Entwicklung des russischen Staates geleistet?</a:t>
            </a:r>
          </a:p>
          <a:p>
            <a:pPr marL="514350" indent="-514350" algn="l"/>
            <a:endParaRPr lang="en-US" b="1"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229600" cy="1189038"/>
          </a:xfrm>
        </p:spPr>
        <p:txBody>
          <a:bodyPr>
            <a:normAutofit/>
          </a:bodyPr>
          <a:lstStyle/>
          <a:p>
            <a:r>
              <a:rPr lang="en-US" sz="3600" b="1" dirty="0" smtClean="0">
                <a:solidFill>
                  <a:srgbClr val="00B050"/>
                </a:solidFill>
              </a:rPr>
              <a:t>die </a:t>
            </a:r>
            <a:r>
              <a:rPr lang="en-US" sz="3600" b="1" dirty="0" err="1" smtClean="0">
                <a:solidFill>
                  <a:srgbClr val="00B050"/>
                </a:solidFill>
              </a:rPr>
              <a:t>Ergebnisse</a:t>
            </a:r>
            <a:r>
              <a:rPr lang="en-US" sz="3600" b="1" dirty="0" smtClean="0">
                <a:solidFill>
                  <a:srgbClr val="00B050"/>
                </a:solidFill>
              </a:rPr>
              <a:t> </a:t>
            </a:r>
            <a:r>
              <a:rPr lang="en-US" sz="3600" b="1" dirty="0" err="1" smtClean="0">
                <a:solidFill>
                  <a:srgbClr val="00B050"/>
                </a:solidFill>
              </a:rPr>
              <a:t>der</a:t>
            </a:r>
            <a:r>
              <a:rPr lang="en-US" sz="3600" b="1" dirty="0" smtClean="0">
                <a:solidFill>
                  <a:srgbClr val="00B050"/>
                </a:solidFill>
              </a:rPr>
              <a:t> </a:t>
            </a:r>
            <a:r>
              <a:rPr lang="en-US" sz="3600" b="1" dirty="0" err="1" smtClean="0">
                <a:solidFill>
                  <a:srgbClr val="00B050"/>
                </a:solidFill>
              </a:rPr>
              <a:t>Studie</a:t>
            </a:r>
            <a:r>
              <a:rPr lang="ru-RU" sz="3200" b="1" dirty="0" smtClean="0"/>
              <a:t/>
            </a:r>
            <a:br>
              <a:rPr lang="ru-RU" sz="3200" b="1" dirty="0" smtClean="0"/>
            </a:br>
            <a:r>
              <a:rPr lang="de-DE" sz="2700" b="1" dirty="0" smtClean="0"/>
              <a:t>Kannst du die berühmten Russlanddeutsche nennen?</a:t>
            </a:r>
            <a:endParaRPr lang="ru-RU" sz="2700" b="1" dirty="0"/>
          </a:p>
        </p:txBody>
      </p:sp>
      <p:graphicFrame>
        <p:nvGraphicFramePr>
          <p:cNvPr id="4" name="Содержимое 3"/>
          <p:cNvGraphicFramePr>
            <a:graphicFrameLocks noGrp="1"/>
          </p:cNvGraphicFramePr>
          <p:nvPr>
            <p:ph idx="1"/>
          </p:nvPr>
        </p:nvGraphicFramePr>
        <p:xfrm>
          <a:off x="1143000" y="1371600"/>
          <a:ext cx="7772400" cy="51816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Текст 7"/>
          <p:cNvSpPr>
            <a:spLocks noGrp="1"/>
          </p:cNvSpPr>
          <p:nvPr>
            <p:ph type="body" idx="1"/>
          </p:nvPr>
        </p:nvSpPr>
        <p:spPr>
          <a:xfrm>
            <a:off x="990600" y="0"/>
            <a:ext cx="7239000" cy="1676400"/>
          </a:xfrm>
        </p:spPr>
        <p:txBody>
          <a:bodyPr>
            <a:normAutofit fontScale="25000" lnSpcReduction="20000"/>
          </a:bodyPr>
          <a:lstStyle/>
          <a:p>
            <a:pPr algn="ctr"/>
            <a:r>
              <a:rPr lang="en-US" dirty="0" err="1" smtClean="0"/>
              <a:t>Welche</a:t>
            </a:r>
            <a:r>
              <a:rPr lang="en-US" dirty="0" smtClean="0"/>
              <a:t> </a:t>
            </a:r>
            <a:r>
              <a:rPr lang="en-US" dirty="0" err="1" smtClean="0"/>
              <a:t>Sportarten</a:t>
            </a:r>
            <a:r>
              <a:rPr lang="en-US" dirty="0" smtClean="0"/>
              <a:t> </a:t>
            </a:r>
            <a:r>
              <a:rPr lang="en-US" dirty="0" err="1" smtClean="0"/>
              <a:t>snd</a:t>
            </a:r>
            <a:r>
              <a:rPr lang="en-US" dirty="0" smtClean="0"/>
              <a:t> </a:t>
            </a:r>
            <a:r>
              <a:rPr lang="en-US" dirty="0" err="1" smtClean="0"/>
              <a:t>besonders</a:t>
            </a:r>
            <a:r>
              <a:rPr lang="en-US" dirty="0" smtClean="0"/>
              <a:t> </a:t>
            </a:r>
            <a:r>
              <a:rPr lang="en-US" dirty="0" err="1" smtClean="0"/>
              <a:t>beliebt</a:t>
            </a:r>
            <a:r>
              <a:rPr lang="en-US" dirty="0" smtClean="0"/>
              <a:t>?</a:t>
            </a: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endParaRPr lang="ru-RU" dirty="0" smtClean="0"/>
          </a:p>
          <a:p>
            <a:pPr algn="ctr"/>
            <a:r>
              <a:rPr lang="de-DE" sz="12800" dirty="0" smtClean="0"/>
              <a:t>Welche berühmten Russlanddeutschen kennen Sie?</a:t>
            </a:r>
            <a:endParaRPr lang="ru-RU" sz="12800" dirty="0" smtClean="0"/>
          </a:p>
          <a:p>
            <a:pPr algn="ctr"/>
            <a:endParaRPr lang="ru-RU" sz="7200" dirty="0" smtClean="0"/>
          </a:p>
          <a:p>
            <a:pPr algn="ctr"/>
            <a:endParaRPr lang="ru-RU" dirty="0"/>
          </a:p>
        </p:txBody>
      </p:sp>
      <p:graphicFrame>
        <p:nvGraphicFramePr>
          <p:cNvPr id="22" name="Содержимое 21"/>
          <p:cNvGraphicFramePr>
            <a:graphicFrameLocks noGrp="1"/>
          </p:cNvGraphicFramePr>
          <p:nvPr>
            <p:ph sz="half" idx="2"/>
          </p:nvPr>
        </p:nvGraphicFramePr>
        <p:xfrm>
          <a:off x="0" y="1295400"/>
          <a:ext cx="86106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p:txBody>
          <a:bodyPr>
            <a:normAutofit/>
          </a:bodyPr>
          <a:lstStyle/>
          <a:p>
            <a:r>
              <a:rPr lang="de-DE" sz="2800" b="1" dirty="0" smtClean="0">
                <a:solidFill>
                  <a:srgbClr val="00B050"/>
                </a:solidFill>
              </a:rPr>
              <a:t>Der Beitrag der Russlanddeutschen zur Entstehung und Entwicklung des russischen Staates.</a:t>
            </a:r>
            <a:endParaRPr lang="ru-RU" sz="2800" b="1" dirty="0">
              <a:solidFill>
                <a:srgbClr val="00B050"/>
              </a:solidFill>
            </a:endParaRPr>
          </a:p>
        </p:txBody>
      </p:sp>
      <p:graphicFrame>
        <p:nvGraphicFramePr>
          <p:cNvPr id="11" name="Содержимое 10"/>
          <p:cNvGraphicFramePr>
            <a:graphicFrameLocks noGrp="1"/>
          </p:cNvGraphicFramePr>
          <p:nvPr>
            <p:ph sz="half" idx="2"/>
          </p:nvPr>
        </p:nvGraphicFramePr>
        <p:xfrm>
          <a:off x="609600" y="1371600"/>
          <a:ext cx="8229600" cy="495299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de-LU" b="1" dirty="0" smtClean="0">
                <a:solidFill>
                  <a:srgbClr val="00B050"/>
                </a:solidFill>
              </a:rPr>
              <a:t>Der Abschluss</a:t>
            </a:r>
            <a:r>
              <a:rPr lang="ru-RU" b="1" dirty="0" smtClean="0">
                <a:solidFill>
                  <a:srgbClr val="00B050"/>
                </a:solidFill>
              </a:rPr>
              <a:t/>
            </a:r>
            <a:br>
              <a:rPr lang="ru-RU" b="1" dirty="0" smtClean="0">
                <a:solidFill>
                  <a:srgbClr val="00B050"/>
                </a:solidFill>
              </a:rPr>
            </a:br>
            <a:endParaRPr lang="ru-RU" b="1" dirty="0">
              <a:solidFill>
                <a:srgbClr val="00B050"/>
              </a:solidFill>
            </a:endParaRPr>
          </a:p>
        </p:txBody>
      </p:sp>
      <p:sp>
        <p:nvSpPr>
          <p:cNvPr id="3" name="Содержимое 2"/>
          <p:cNvSpPr>
            <a:spLocks noGrp="1"/>
          </p:cNvSpPr>
          <p:nvPr>
            <p:ph idx="1"/>
          </p:nvPr>
        </p:nvSpPr>
        <p:spPr>
          <a:ln>
            <a:solidFill>
              <a:srgbClr val="00B050"/>
            </a:solidFill>
          </a:ln>
        </p:spPr>
        <p:style>
          <a:lnRef idx="2">
            <a:schemeClr val="accent3"/>
          </a:lnRef>
          <a:fillRef idx="1">
            <a:schemeClr val="lt1"/>
          </a:fillRef>
          <a:effectRef idx="0">
            <a:schemeClr val="accent3"/>
          </a:effectRef>
          <a:fontRef idx="minor">
            <a:schemeClr val="dk1"/>
          </a:fontRef>
        </p:style>
        <p:txBody>
          <a:bodyPr>
            <a:normAutofit lnSpcReduction="10000"/>
          </a:bodyPr>
          <a:lstStyle/>
          <a:p>
            <a:pPr>
              <a:lnSpc>
                <a:spcPct val="120000"/>
              </a:lnSpc>
              <a:buNone/>
            </a:pPr>
            <a:r>
              <a:rPr lang="de-LU" sz="2400" dirty="0" smtClean="0">
                <a:solidFill>
                  <a:schemeClr val="tx1"/>
                </a:solidFill>
                <a:latin typeface="Times New Roman" pitchFamily="18" charset="0"/>
                <a:cs typeface="Times New Roman" pitchFamily="18" charset="0"/>
              </a:rPr>
              <a:t>     Im Zuge der Projektarbeit wurden viele neue Erkenntnisse und Informationen über Leben und Werk der Russlanddeutschen, ihren Beitrag zur Entwicklung der russischen Kultur, Wissenschaft und Technik und ihren Dienst für den russischen Staat gewonnen. Das multinationale Russland wurde zu ihrer zweiten Heimat, und mit ihr erlebten die Russlanddeutschen alle schwierigen Momente der Geschichte. </a:t>
            </a:r>
            <a:r>
              <a:rPr lang="de-LU" sz="2400" dirty="0" smtClean="0">
                <a:latin typeface="Times New Roman" pitchFamily="18" charset="0"/>
                <a:cs typeface="Times New Roman" pitchFamily="18" charset="0"/>
              </a:rPr>
              <a:t>Historisch gesehen ist das Schicksal der Russlanddeutschen voller bitterer Fakten, aber die geistige Kraft und Schönheit dieses Volkes wird für immer im Leben Russlands bleiben. </a:t>
            </a:r>
            <a:endParaRPr lang="ru-RU"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rgbClr val="00B050"/>
                </a:solidFill>
              </a:rPr>
              <a:t/>
            </a:r>
            <a:br>
              <a:rPr lang="ru-RU" b="1" dirty="0" smtClean="0">
                <a:solidFill>
                  <a:srgbClr val="00B050"/>
                </a:solidFill>
              </a:rPr>
            </a:br>
            <a:r>
              <a:rPr lang="de-DE" b="1" dirty="0" smtClean="0">
                <a:solidFill>
                  <a:srgbClr val="00B050"/>
                </a:solidFill>
              </a:rPr>
              <a:t>Das Auftreten der Deutschen in Russland.</a:t>
            </a:r>
            <a:r>
              <a:rPr lang="ru-RU" dirty="0" smtClean="0">
                <a:solidFill>
                  <a:srgbClr val="00B050"/>
                </a:solidFill>
              </a:rPr>
              <a:t/>
            </a:r>
            <a:br>
              <a:rPr lang="ru-RU" dirty="0" smtClean="0">
                <a:solidFill>
                  <a:srgbClr val="00B050"/>
                </a:solidFill>
              </a:rPr>
            </a:br>
            <a:endParaRPr lang="ru-RU" dirty="0">
              <a:solidFill>
                <a:srgbClr val="00B050"/>
              </a:solidFill>
            </a:endParaRPr>
          </a:p>
        </p:txBody>
      </p:sp>
      <p:sp>
        <p:nvSpPr>
          <p:cNvPr id="8" name="Текст 7"/>
          <p:cNvSpPr>
            <a:spLocks noGrp="1"/>
          </p:cNvSpPr>
          <p:nvPr>
            <p:ph type="body" idx="1"/>
          </p:nvPr>
        </p:nvSpPr>
        <p:spPr>
          <a:xfrm>
            <a:off x="228600" y="1447800"/>
            <a:ext cx="8610600" cy="685800"/>
          </a:xfrm>
        </p:spPr>
        <p:txBody>
          <a:bodyPr>
            <a:noAutofit/>
          </a:bodyPr>
          <a:lstStyle/>
          <a:p>
            <a:r>
              <a:rPr lang="de-DE" dirty="0" smtClean="0"/>
              <a:t>Die erste schriftliche Erwähnung der Existenz eines „deutschen Gerichts“ in Nowgorod stammt aus dem Jahr 1199.</a:t>
            </a:r>
            <a:endParaRPr lang="ru-RU" dirty="0"/>
          </a:p>
        </p:txBody>
      </p:sp>
      <p:pic>
        <p:nvPicPr>
          <p:cNvPr id="1026" name="Picture 2" descr="C:\Users\Светлана\Desktop\Niamieckija_kalanisty.jpg"/>
          <p:cNvPicPr>
            <a:picLocks noGrp="1" noChangeAspect="1" noChangeArrowheads="1"/>
          </p:cNvPicPr>
          <p:nvPr>
            <p:ph sz="half" idx="2"/>
          </p:nvPr>
        </p:nvPicPr>
        <p:blipFill>
          <a:blip r:embed="rId2"/>
          <a:srcRect/>
          <a:stretch>
            <a:fillRect/>
          </a:stretch>
        </p:blipFill>
        <p:spPr bwMode="auto">
          <a:xfrm>
            <a:off x="533400" y="2209800"/>
            <a:ext cx="3962400" cy="4419600"/>
          </a:xfrm>
          <a:prstGeom prst="rect">
            <a:avLst/>
          </a:prstGeom>
          <a:noFill/>
        </p:spPr>
      </p:pic>
      <p:pic>
        <p:nvPicPr>
          <p:cNvPr id="1027" name="Picture 3" descr="C:\Users\Светлана\Desktop\250px-German.Schwarztwald.1890-1900.jpg"/>
          <p:cNvPicPr>
            <a:picLocks noGrp="1" noChangeAspect="1" noChangeArrowheads="1"/>
          </p:cNvPicPr>
          <p:nvPr>
            <p:ph sz="quarter" idx="4"/>
          </p:nvPr>
        </p:nvPicPr>
        <p:blipFill>
          <a:blip r:embed="rId3"/>
          <a:srcRect/>
          <a:stretch>
            <a:fillRect/>
          </a:stretch>
        </p:blipFill>
        <p:spPr bwMode="auto">
          <a:xfrm>
            <a:off x="4876800" y="2209800"/>
            <a:ext cx="3733800" cy="441960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3050"/>
            <a:ext cx="8382000" cy="565150"/>
          </a:xfrm>
        </p:spPr>
        <p:txBody>
          <a:bodyPr>
            <a:normAutofit fontScale="90000"/>
          </a:bodyPr>
          <a:lstStyle/>
          <a:p>
            <a:r>
              <a:rPr lang="ru-RU" sz="4800" dirty="0" smtClean="0">
                <a:solidFill>
                  <a:srgbClr val="00B050"/>
                </a:solidFill>
              </a:rPr>
              <a:t> </a:t>
            </a:r>
            <a:endParaRPr lang="ru-RU" sz="4900" dirty="0">
              <a:solidFill>
                <a:srgbClr val="00B050"/>
              </a:solidFill>
            </a:endParaRPr>
          </a:p>
        </p:txBody>
      </p:sp>
      <p:sp>
        <p:nvSpPr>
          <p:cNvPr id="6" name="Текст 5"/>
          <p:cNvSpPr>
            <a:spLocks noGrp="1"/>
          </p:cNvSpPr>
          <p:nvPr>
            <p:ph type="body" sz="half" idx="2"/>
          </p:nvPr>
        </p:nvSpPr>
        <p:spPr>
          <a:xfrm>
            <a:off x="152400" y="152400"/>
            <a:ext cx="8763000" cy="914400"/>
          </a:xfrm>
        </p:spPr>
        <p:txBody>
          <a:bodyPr>
            <a:normAutofit/>
          </a:bodyPr>
          <a:lstStyle/>
          <a:p>
            <a:pPr algn="ctr"/>
            <a:r>
              <a:rPr lang="en-US" sz="4800" b="1" dirty="0" smtClean="0">
                <a:solidFill>
                  <a:srgbClr val="00B050"/>
                </a:solidFill>
              </a:rPr>
              <a:t>Die </a:t>
            </a:r>
            <a:r>
              <a:rPr lang="en-US" sz="4800" b="1" dirty="0" err="1" smtClean="0">
                <a:solidFill>
                  <a:srgbClr val="00B050"/>
                </a:solidFill>
              </a:rPr>
              <a:t>Epoche</a:t>
            </a:r>
            <a:r>
              <a:rPr lang="en-US" sz="4800" b="1" dirty="0" smtClean="0">
                <a:solidFill>
                  <a:srgbClr val="00B050"/>
                </a:solidFill>
              </a:rPr>
              <a:t> </a:t>
            </a:r>
            <a:r>
              <a:rPr lang="en-US" sz="4800" b="1" dirty="0" err="1" smtClean="0">
                <a:solidFill>
                  <a:srgbClr val="00B050"/>
                </a:solidFill>
              </a:rPr>
              <a:t>der</a:t>
            </a:r>
            <a:r>
              <a:rPr lang="en-US" sz="4800" b="1" dirty="0" smtClean="0">
                <a:solidFill>
                  <a:srgbClr val="00B050"/>
                </a:solidFill>
              </a:rPr>
              <a:t> </a:t>
            </a:r>
            <a:r>
              <a:rPr lang="en-US" sz="4800" b="1" dirty="0" err="1" smtClean="0">
                <a:solidFill>
                  <a:srgbClr val="00B050"/>
                </a:solidFill>
              </a:rPr>
              <a:t>Romanows</a:t>
            </a:r>
            <a:endParaRPr lang="ru-RU" sz="4800" b="1" dirty="0">
              <a:solidFill>
                <a:srgbClr val="00B050"/>
              </a:solidFill>
            </a:endParaRPr>
          </a:p>
        </p:txBody>
      </p:sp>
      <p:sp>
        <p:nvSpPr>
          <p:cNvPr id="10" name="Содержимое 9"/>
          <p:cNvSpPr>
            <a:spLocks noGrp="1"/>
          </p:cNvSpPr>
          <p:nvPr>
            <p:ph idx="1"/>
          </p:nvPr>
        </p:nvSpPr>
        <p:spPr>
          <a:xfrm>
            <a:off x="685800" y="5638800"/>
            <a:ext cx="7924800" cy="1066800"/>
          </a:xfrm>
        </p:spPr>
        <p:txBody>
          <a:bodyPr>
            <a:noAutofit/>
          </a:bodyPr>
          <a:lstStyle/>
          <a:p>
            <a:pPr>
              <a:buNone/>
            </a:pPr>
            <a:r>
              <a:rPr lang="de-DE" sz="1800" b="1" dirty="0" smtClean="0"/>
              <a:t>Der deutsche </a:t>
            </a:r>
            <a:r>
              <a:rPr lang="de-DE" sz="1800" b="1" dirty="0" err="1" smtClean="0"/>
              <a:t>Sloboda</a:t>
            </a:r>
            <a:r>
              <a:rPr lang="de-DE" sz="1800" b="1" dirty="0" smtClean="0"/>
              <a:t> übte großen Einfluss auf Peter aus, er ließ sich von </a:t>
            </a:r>
            <a:endParaRPr lang="ru-RU" sz="1800" b="1" dirty="0" smtClean="0"/>
          </a:p>
          <a:p>
            <a:pPr>
              <a:buNone/>
            </a:pPr>
            <a:r>
              <a:rPr lang="de-DE" sz="1800" b="1" dirty="0" smtClean="0"/>
              <a:t>für ihn neuen Lebens- und Beziehungsformen mitreißen, trug ein </a:t>
            </a:r>
            <a:r>
              <a:rPr lang="ru-RU" sz="1800" b="1" dirty="0" smtClean="0"/>
              <a:t>«</a:t>
            </a:r>
            <a:r>
              <a:rPr lang="de-DE" sz="1800" b="1" dirty="0" smtClean="0"/>
              <a:t>deutsches</a:t>
            </a:r>
            <a:r>
              <a:rPr lang="ru-RU" sz="1800" b="1" dirty="0" smtClean="0"/>
              <a:t>»</a:t>
            </a:r>
          </a:p>
          <a:p>
            <a:pPr>
              <a:buNone/>
            </a:pPr>
            <a:r>
              <a:rPr lang="de-DE" sz="1800" b="1" dirty="0" smtClean="0"/>
              <a:t>Gewand, tanzte </a:t>
            </a:r>
            <a:r>
              <a:rPr lang="ru-RU" sz="1800" b="1" dirty="0" smtClean="0"/>
              <a:t>«</a:t>
            </a:r>
            <a:r>
              <a:rPr lang="de-DE" sz="1800" b="1" dirty="0" smtClean="0"/>
              <a:t>deutsche</a:t>
            </a:r>
            <a:r>
              <a:rPr lang="ru-RU" sz="1800" b="1" dirty="0" smtClean="0"/>
              <a:t>»</a:t>
            </a:r>
            <a:r>
              <a:rPr lang="de-DE" sz="1800" b="1" dirty="0" smtClean="0"/>
              <a:t> Tänze und feierte lautstark in </a:t>
            </a:r>
            <a:r>
              <a:rPr lang="ru-RU" sz="1800" b="1" dirty="0" smtClean="0"/>
              <a:t>«</a:t>
            </a:r>
            <a:r>
              <a:rPr lang="de-DE" sz="1800" b="1" dirty="0" smtClean="0"/>
              <a:t>deutschen</a:t>
            </a:r>
            <a:r>
              <a:rPr lang="ru-RU" sz="1800" b="1" dirty="0" smtClean="0"/>
              <a:t>» </a:t>
            </a:r>
            <a:r>
              <a:rPr lang="de-DE" sz="1800" b="1" dirty="0" smtClean="0"/>
              <a:t>Häusern.</a:t>
            </a:r>
            <a:endParaRPr lang="ru-RU" sz="1800" b="1" dirty="0"/>
          </a:p>
        </p:txBody>
      </p:sp>
      <p:pic>
        <p:nvPicPr>
          <p:cNvPr id="2050" name="Picture 2" descr="C:\Users\Светлана\Desktop\nemetskaya-sloboda.jpg"/>
          <p:cNvPicPr>
            <a:picLocks noChangeAspect="1" noChangeArrowheads="1"/>
          </p:cNvPicPr>
          <p:nvPr/>
        </p:nvPicPr>
        <p:blipFill>
          <a:blip r:embed="rId2"/>
          <a:srcRect/>
          <a:stretch>
            <a:fillRect/>
          </a:stretch>
        </p:blipFill>
        <p:spPr bwMode="auto">
          <a:xfrm>
            <a:off x="2819400" y="1066800"/>
            <a:ext cx="6019800" cy="4114799"/>
          </a:xfrm>
          <a:prstGeom prst="rect">
            <a:avLst/>
          </a:prstGeom>
          <a:noFill/>
        </p:spPr>
      </p:pic>
      <p:pic>
        <p:nvPicPr>
          <p:cNvPr id="2051" name="Picture 3" descr="C:\Users\Светлана\Desktop\7d590fec3fc2f70b6fb20392e5ddc23e.jpg"/>
          <p:cNvPicPr>
            <a:picLocks noChangeAspect="1" noChangeArrowheads="1"/>
          </p:cNvPicPr>
          <p:nvPr/>
        </p:nvPicPr>
        <p:blipFill>
          <a:blip r:embed="rId3"/>
          <a:srcRect/>
          <a:stretch>
            <a:fillRect/>
          </a:stretch>
        </p:blipFill>
        <p:spPr bwMode="auto">
          <a:xfrm>
            <a:off x="228600" y="1066800"/>
            <a:ext cx="2443162" cy="41148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381000"/>
            <a:ext cx="8229600" cy="762000"/>
          </a:xfrm>
        </p:spPr>
        <p:txBody>
          <a:bodyPr>
            <a:normAutofit fontScale="90000"/>
          </a:bodyPr>
          <a:lstStyle/>
          <a:p>
            <a:r>
              <a:rPr lang="en-US" b="1" dirty="0" smtClean="0">
                <a:solidFill>
                  <a:srgbClr val="00B050"/>
                </a:solidFill>
              </a:rPr>
              <a:t>Katharina die </a:t>
            </a:r>
            <a:r>
              <a:rPr lang="en-US" b="1" dirty="0" err="1" smtClean="0">
                <a:solidFill>
                  <a:srgbClr val="00B050"/>
                </a:solidFill>
              </a:rPr>
              <a:t>Große</a:t>
            </a:r>
            <a:r>
              <a:rPr lang="ru-RU" b="1" dirty="0" smtClean="0">
                <a:solidFill>
                  <a:srgbClr val="00B050"/>
                </a:solidFill>
              </a:rPr>
              <a:t/>
            </a:r>
            <a:br>
              <a:rPr lang="ru-RU" b="1" dirty="0" smtClean="0">
                <a:solidFill>
                  <a:srgbClr val="00B050"/>
                </a:solidFill>
              </a:rPr>
            </a:br>
            <a:endParaRPr lang="ru-RU" sz="3600" b="1" dirty="0">
              <a:solidFill>
                <a:srgbClr val="00B050"/>
              </a:solidFill>
            </a:endParaRPr>
          </a:p>
        </p:txBody>
      </p:sp>
      <p:sp>
        <p:nvSpPr>
          <p:cNvPr id="7" name="Текст 6"/>
          <p:cNvSpPr>
            <a:spLocks noGrp="1"/>
          </p:cNvSpPr>
          <p:nvPr>
            <p:ph type="body" idx="1"/>
          </p:nvPr>
        </p:nvSpPr>
        <p:spPr>
          <a:xfrm>
            <a:off x="457200" y="1295401"/>
            <a:ext cx="4038600" cy="838199"/>
          </a:xfrm>
        </p:spPr>
        <p:txBody>
          <a:bodyPr>
            <a:normAutofit/>
          </a:bodyPr>
          <a:lstStyle/>
          <a:p>
            <a:r>
              <a:rPr lang="de-DE" dirty="0" smtClean="0"/>
              <a:t>Kaiserin und Autokrat von ganz Russland (1762-1796)</a:t>
            </a:r>
            <a:endParaRPr lang="ru-RU" dirty="0"/>
          </a:p>
        </p:txBody>
      </p:sp>
      <p:sp>
        <p:nvSpPr>
          <p:cNvPr id="9" name="Текст 8"/>
          <p:cNvSpPr>
            <a:spLocks noGrp="1"/>
          </p:cNvSpPr>
          <p:nvPr>
            <p:ph type="body" sz="quarter" idx="3"/>
          </p:nvPr>
        </p:nvSpPr>
        <p:spPr>
          <a:xfrm>
            <a:off x="4645025" y="1295400"/>
            <a:ext cx="4270375" cy="1219200"/>
          </a:xfrm>
        </p:spPr>
        <p:txBody>
          <a:bodyPr>
            <a:normAutofit/>
          </a:bodyPr>
          <a:lstStyle/>
          <a:p>
            <a:r>
              <a:rPr lang="de-DE" dirty="0" smtClean="0"/>
              <a:t>Sophie Auguste Friederike von Anhalt</a:t>
            </a:r>
            <a:r>
              <a:rPr lang="ru-RU" dirty="0" smtClean="0"/>
              <a:t>-</a:t>
            </a:r>
            <a:r>
              <a:rPr lang="de-DE" dirty="0" smtClean="0"/>
              <a:t>Zerbst</a:t>
            </a:r>
            <a:r>
              <a:rPr lang="ru-RU" dirty="0" smtClean="0"/>
              <a:t>-</a:t>
            </a:r>
            <a:r>
              <a:rPr lang="de-DE" dirty="0" smtClean="0"/>
              <a:t>Dornburg</a:t>
            </a:r>
            <a:endParaRPr lang="ru-RU" dirty="0" smtClean="0"/>
          </a:p>
          <a:p>
            <a:endParaRPr lang="ru-RU" dirty="0"/>
          </a:p>
        </p:txBody>
      </p:sp>
      <p:pic>
        <p:nvPicPr>
          <p:cNvPr id="1026" name="Picture 2" descr="C:\Users\Светлана\Desktop\Екатерина\ekaterina-vtoraya.jpg"/>
          <p:cNvPicPr>
            <a:picLocks noGrp="1" noChangeAspect="1" noChangeArrowheads="1"/>
          </p:cNvPicPr>
          <p:nvPr>
            <p:ph sz="half" idx="2"/>
          </p:nvPr>
        </p:nvPicPr>
        <p:blipFill>
          <a:blip r:embed="rId3"/>
          <a:srcRect/>
          <a:stretch>
            <a:fillRect/>
          </a:stretch>
        </p:blipFill>
        <p:spPr bwMode="auto">
          <a:xfrm>
            <a:off x="304800" y="2304672"/>
            <a:ext cx="4267200" cy="4172327"/>
          </a:xfrm>
          <a:prstGeom prst="rect">
            <a:avLst/>
          </a:prstGeom>
          <a:noFill/>
        </p:spPr>
      </p:pic>
      <p:pic>
        <p:nvPicPr>
          <p:cNvPr id="1027" name="Picture 3" descr="C:\Users\Светлана\Desktop\Екатерина\Екатерина Великая.jpg"/>
          <p:cNvPicPr>
            <a:picLocks noGrp="1" noChangeAspect="1" noChangeArrowheads="1"/>
          </p:cNvPicPr>
          <p:nvPr>
            <p:ph sz="quarter" idx="4"/>
          </p:nvPr>
        </p:nvPicPr>
        <p:blipFill>
          <a:blip r:embed="rId4"/>
          <a:srcRect/>
          <a:stretch>
            <a:fillRect/>
          </a:stretch>
        </p:blipFill>
        <p:spPr bwMode="auto">
          <a:xfrm>
            <a:off x="4648200" y="2286000"/>
            <a:ext cx="4191000" cy="4191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0600" y="152400"/>
            <a:ext cx="4114800" cy="1981200"/>
          </a:xfrm>
        </p:spPr>
        <p:txBody>
          <a:bodyPr>
            <a:noAutofit/>
          </a:bodyPr>
          <a:lstStyle/>
          <a:p>
            <a:pPr algn="l"/>
            <a:r>
              <a:rPr lang="de-DE" sz="2000" b="1" dirty="0" smtClean="0">
                <a:solidFill>
                  <a:srgbClr val="00B050"/>
                </a:solidFill>
              </a:rPr>
              <a:t>Im 18. Jahrhundert begann durch Erlass von Katharina II. (Manifest vom 15. Dezember 1762) die Umsiedlung deutscher Bauern in die freien Länder des </a:t>
            </a:r>
            <a:r>
              <a:rPr lang="de-DE" sz="2000" b="1" dirty="0" err="1" smtClean="0">
                <a:solidFill>
                  <a:srgbClr val="00B050"/>
                </a:solidFill>
              </a:rPr>
              <a:t>Wolgagebietes</a:t>
            </a:r>
            <a:r>
              <a:rPr lang="de-DE" sz="2000" b="1" dirty="0" smtClean="0">
                <a:solidFill>
                  <a:srgbClr val="00B050"/>
                </a:solidFill>
              </a:rPr>
              <a:t> und des Steppengebietes</a:t>
            </a:r>
            <a:r>
              <a:rPr lang="ru-RU" sz="2000" b="1" dirty="0" smtClean="0">
                <a:solidFill>
                  <a:srgbClr val="00B050"/>
                </a:solidFill>
              </a:rPr>
              <a:t>.</a:t>
            </a:r>
            <a:r>
              <a:rPr lang="ru-RU" sz="2000" dirty="0" smtClean="0"/>
              <a:t/>
            </a:r>
            <a:br>
              <a:rPr lang="ru-RU" sz="2000" dirty="0" smtClean="0"/>
            </a:br>
            <a:endParaRPr lang="ru-RU" sz="2000" dirty="0"/>
          </a:p>
        </p:txBody>
      </p:sp>
      <p:pic>
        <p:nvPicPr>
          <p:cNvPr id="1026" name="Picture 2" descr="C:\Users\Светлана\Desktop\ross_nemtsy_02 (1).jpg"/>
          <p:cNvPicPr>
            <a:picLocks noGrp="1" noChangeAspect="1" noChangeArrowheads="1"/>
          </p:cNvPicPr>
          <p:nvPr>
            <p:ph sz="half" idx="2"/>
          </p:nvPr>
        </p:nvPicPr>
        <p:blipFill>
          <a:blip r:embed="rId2"/>
          <a:srcRect/>
          <a:stretch>
            <a:fillRect/>
          </a:stretch>
        </p:blipFill>
        <p:spPr bwMode="auto">
          <a:xfrm>
            <a:off x="381000" y="3276600"/>
            <a:ext cx="4038600" cy="3276600"/>
          </a:xfrm>
          <a:prstGeom prst="rect">
            <a:avLst/>
          </a:prstGeom>
          <a:noFill/>
        </p:spPr>
      </p:pic>
      <p:pic>
        <p:nvPicPr>
          <p:cNvPr id="1027" name="Picture 3" descr="C:\Users\Светлана\Desktop\unnamed.jpg"/>
          <p:cNvPicPr>
            <a:picLocks noGrp="1" noChangeAspect="1" noChangeArrowheads="1"/>
          </p:cNvPicPr>
          <p:nvPr>
            <p:ph sz="quarter" idx="4"/>
          </p:nvPr>
        </p:nvPicPr>
        <p:blipFill>
          <a:blip r:embed="rId3"/>
          <a:srcRect/>
          <a:stretch>
            <a:fillRect/>
          </a:stretch>
        </p:blipFill>
        <p:spPr bwMode="auto">
          <a:xfrm>
            <a:off x="4495800" y="1905000"/>
            <a:ext cx="4419600" cy="4724400"/>
          </a:xfrm>
          <a:prstGeom prst="rect">
            <a:avLst/>
          </a:prstGeom>
          <a:noFill/>
        </p:spPr>
      </p:pic>
      <p:pic>
        <p:nvPicPr>
          <p:cNvPr id="1028" name="Picture 4" descr="C:\Users\Светлана\Desktop\slide_7.jpg"/>
          <p:cNvPicPr>
            <a:picLocks noChangeAspect="1" noChangeArrowheads="1"/>
          </p:cNvPicPr>
          <p:nvPr/>
        </p:nvPicPr>
        <p:blipFill>
          <a:blip r:embed="rId4"/>
          <a:srcRect/>
          <a:stretch>
            <a:fillRect/>
          </a:stretch>
        </p:blipFill>
        <p:spPr bwMode="auto">
          <a:xfrm>
            <a:off x="304800" y="152400"/>
            <a:ext cx="4038600" cy="3048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000" b="1" dirty="0" err="1" smtClean="0">
                <a:solidFill>
                  <a:srgbClr val="00B050"/>
                </a:solidFill>
              </a:rPr>
              <a:t>Berühmte</a:t>
            </a:r>
            <a:r>
              <a:rPr lang="en-US" sz="4000" b="1" dirty="0" smtClean="0">
                <a:solidFill>
                  <a:srgbClr val="00B050"/>
                </a:solidFill>
              </a:rPr>
              <a:t> </a:t>
            </a:r>
            <a:r>
              <a:rPr lang="en-US" sz="4000" b="1" dirty="0" err="1" smtClean="0">
                <a:solidFill>
                  <a:srgbClr val="00B050"/>
                </a:solidFill>
              </a:rPr>
              <a:t>Russlanddeutsche</a:t>
            </a:r>
            <a:r>
              <a:rPr lang="en-US" sz="4000" b="1" dirty="0" smtClean="0">
                <a:solidFill>
                  <a:srgbClr val="00B050"/>
                </a:solidFill>
              </a:rPr>
              <a:t> </a:t>
            </a:r>
            <a:r>
              <a:rPr lang="ru-RU" sz="4000" b="1" dirty="0" smtClean="0">
                <a:solidFill>
                  <a:srgbClr val="00B050"/>
                </a:solidFill>
              </a:rPr>
              <a:t>Х</a:t>
            </a:r>
            <a:r>
              <a:rPr lang="en-US" sz="4000" b="1" dirty="0" smtClean="0">
                <a:solidFill>
                  <a:srgbClr val="00B050"/>
                </a:solidFill>
              </a:rPr>
              <a:t>VIII-</a:t>
            </a:r>
            <a:r>
              <a:rPr lang="ru-RU" sz="4000" b="1" dirty="0" smtClean="0">
                <a:solidFill>
                  <a:srgbClr val="00B050"/>
                </a:solidFill>
              </a:rPr>
              <a:t>Х</a:t>
            </a:r>
            <a:r>
              <a:rPr lang="en-US" sz="4000" b="1" dirty="0" smtClean="0">
                <a:solidFill>
                  <a:srgbClr val="00B050"/>
                </a:solidFill>
              </a:rPr>
              <a:t>I</a:t>
            </a:r>
            <a:r>
              <a:rPr lang="ru-RU" sz="4000" b="1" dirty="0" smtClean="0">
                <a:solidFill>
                  <a:srgbClr val="00B050"/>
                </a:solidFill>
              </a:rPr>
              <a:t>Х </a:t>
            </a:r>
            <a:r>
              <a:rPr lang="en-US" sz="4000" b="1" dirty="0" err="1" smtClean="0">
                <a:solidFill>
                  <a:srgbClr val="00B050"/>
                </a:solidFill>
              </a:rPr>
              <a:t>Jahrhunderte</a:t>
            </a:r>
            <a:endParaRPr lang="ru-RU" sz="4000" b="1" dirty="0"/>
          </a:p>
        </p:txBody>
      </p:sp>
      <p:sp>
        <p:nvSpPr>
          <p:cNvPr id="3" name="Текст 2"/>
          <p:cNvSpPr>
            <a:spLocks noGrp="1"/>
          </p:cNvSpPr>
          <p:nvPr>
            <p:ph type="body" idx="1"/>
          </p:nvPr>
        </p:nvSpPr>
        <p:spPr>
          <a:xfrm>
            <a:off x="457200" y="1371601"/>
            <a:ext cx="8229600" cy="685800"/>
          </a:xfrm>
        </p:spPr>
        <p:txBody>
          <a:bodyPr>
            <a:normAutofit fontScale="92500" lnSpcReduction="20000"/>
          </a:bodyPr>
          <a:lstStyle/>
          <a:p>
            <a:r>
              <a:rPr lang="de-DE" dirty="0" smtClean="0"/>
              <a:t>Im 18.</a:t>
            </a:r>
            <a:r>
              <a:rPr lang="ru-RU" dirty="0" smtClean="0"/>
              <a:t>-</a:t>
            </a:r>
            <a:r>
              <a:rPr lang="de-DE" dirty="0" smtClean="0"/>
              <a:t>19. Jahrhundert leisteten die Russlanddeutschen einen großen Beitrag zur Bildung und Entwicklung des russischen Staates.</a:t>
            </a:r>
            <a:endParaRPr lang="ru-RU" dirty="0"/>
          </a:p>
        </p:txBody>
      </p:sp>
      <p:graphicFrame>
        <p:nvGraphicFramePr>
          <p:cNvPr id="7" name="Содержимое 6"/>
          <p:cNvGraphicFramePr>
            <a:graphicFrameLocks noGrp="1"/>
          </p:cNvGraphicFramePr>
          <p:nvPr>
            <p:ph sz="half" idx="2"/>
          </p:nvPr>
        </p:nvGraphicFramePr>
        <p:xfrm>
          <a:off x="457200" y="2174874"/>
          <a:ext cx="8229600" cy="4378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304800" y="228600"/>
            <a:ext cx="8305800" cy="1143000"/>
          </a:xfrm>
        </p:spPr>
        <p:txBody>
          <a:bodyPr>
            <a:normAutofit fontScale="90000"/>
          </a:bodyPr>
          <a:lstStyle/>
          <a:p>
            <a:pPr algn="ctr"/>
            <a:r>
              <a:rPr lang="ru-RU" sz="3100" dirty="0" smtClean="0"/>
              <a:t/>
            </a:r>
            <a:br>
              <a:rPr lang="ru-RU" sz="3100" dirty="0" smtClean="0"/>
            </a:br>
            <a:r>
              <a:rPr lang="ru-RU" dirty="0" smtClean="0"/>
              <a:t/>
            </a:r>
            <a:br>
              <a:rPr lang="ru-RU" dirty="0" smtClean="0"/>
            </a:br>
            <a:endParaRPr lang="ru-RU" dirty="0"/>
          </a:p>
        </p:txBody>
      </p:sp>
      <p:sp>
        <p:nvSpPr>
          <p:cNvPr id="9" name="Текст 8"/>
          <p:cNvSpPr>
            <a:spLocks noGrp="1"/>
          </p:cNvSpPr>
          <p:nvPr>
            <p:ph type="body" sz="half" idx="2"/>
          </p:nvPr>
        </p:nvSpPr>
        <p:spPr>
          <a:xfrm>
            <a:off x="304800" y="1066800"/>
            <a:ext cx="8382000" cy="838200"/>
          </a:xfrm>
        </p:spPr>
        <p:txBody>
          <a:bodyPr>
            <a:noAutofit/>
          </a:bodyPr>
          <a:lstStyle/>
          <a:p>
            <a:pPr algn="ctr"/>
            <a:r>
              <a:rPr lang="en-US" sz="2400" b="1" dirty="0" err="1" smtClean="0"/>
              <a:t>Russischer</a:t>
            </a:r>
            <a:r>
              <a:rPr lang="en-US" sz="2400" b="1" dirty="0" smtClean="0"/>
              <a:t> </a:t>
            </a:r>
            <a:r>
              <a:rPr lang="en-US" sz="2400" b="1" dirty="0" err="1" smtClean="0"/>
              <a:t>Kommandant</a:t>
            </a:r>
            <a:r>
              <a:rPr lang="en-US" sz="2400" b="1" dirty="0" smtClean="0"/>
              <a:t> </a:t>
            </a:r>
            <a:r>
              <a:rPr lang="ru-RU" sz="2400" b="1" dirty="0" smtClean="0"/>
              <a:t>, </a:t>
            </a:r>
            <a:r>
              <a:rPr lang="en-US" sz="2400" b="1" dirty="0" err="1" smtClean="0"/>
              <a:t>Generalfeldmarschall</a:t>
            </a:r>
            <a:r>
              <a:rPr lang="en-US" sz="2400" b="1" dirty="0" smtClean="0"/>
              <a:t>, </a:t>
            </a:r>
            <a:r>
              <a:rPr lang="en-US" sz="2400" b="1" dirty="0" err="1" smtClean="0"/>
              <a:t>Voller</a:t>
            </a:r>
            <a:r>
              <a:rPr lang="en-US" sz="2400" b="1" dirty="0" smtClean="0"/>
              <a:t> Ritter des St. </a:t>
            </a:r>
            <a:r>
              <a:rPr lang="en-US" sz="2400" b="1" dirty="0" err="1" smtClean="0"/>
              <a:t>Georgs-Ordens</a:t>
            </a:r>
            <a:endParaRPr lang="ru-RU" sz="2400" b="1" dirty="0"/>
          </a:p>
        </p:txBody>
      </p:sp>
      <p:sp>
        <p:nvSpPr>
          <p:cNvPr id="8" name="Содержимое 7"/>
          <p:cNvSpPr>
            <a:spLocks noGrp="1"/>
          </p:cNvSpPr>
          <p:nvPr>
            <p:ph idx="1"/>
          </p:nvPr>
        </p:nvSpPr>
        <p:spPr>
          <a:xfrm>
            <a:off x="381000" y="228600"/>
            <a:ext cx="8382000" cy="762000"/>
          </a:xfrm>
        </p:spPr>
        <p:txBody>
          <a:bodyPr>
            <a:noAutofit/>
          </a:bodyPr>
          <a:lstStyle/>
          <a:p>
            <a:pPr algn="ctr">
              <a:buNone/>
            </a:pPr>
            <a:r>
              <a:rPr lang="es-ES" sz="3600" b="1" dirty="0" smtClean="0">
                <a:solidFill>
                  <a:srgbClr val="00B050"/>
                </a:solidFill>
              </a:rPr>
              <a:t>Michael Bogdanowitsch Barclay de Tolli</a:t>
            </a:r>
            <a:r>
              <a:rPr lang="ru-RU" sz="3600" b="1" dirty="0" smtClean="0">
                <a:solidFill>
                  <a:srgbClr val="00B050"/>
                </a:solidFill>
              </a:rPr>
              <a:t> </a:t>
            </a:r>
            <a:endParaRPr lang="ru-RU" sz="3600" b="1" dirty="0">
              <a:solidFill>
                <a:srgbClr val="00B050"/>
              </a:solidFill>
            </a:endParaRPr>
          </a:p>
        </p:txBody>
      </p:sp>
      <p:pic>
        <p:nvPicPr>
          <p:cNvPr id="2050" name="Picture 2" descr="C:\Users\Светлана\Desktop\Барклай\barklaj-de-tolli-mihail-bogdanovich.jpg"/>
          <p:cNvPicPr>
            <a:picLocks noChangeAspect="1" noChangeArrowheads="1"/>
          </p:cNvPicPr>
          <p:nvPr/>
        </p:nvPicPr>
        <p:blipFill>
          <a:blip r:embed="rId2"/>
          <a:srcRect/>
          <a:stretch>
            <a:fillRect/>
          </a:stretch>
        </p:blipFill>
        <p:spPr bwMode="auto">
          <a:xfrm>
            <a:off x="4648200" y="2209800"/>
            <a:ext cx="4267200" cy="4419600"/>
          </a:xfrm>
          <a:prstGeom prst="rect">
            <a:avLst/>
          </a:prstGeom>
          <a:noFill/>
        </p:spPr>
      </p:pic>
      <p:pic>
        <p:nvPicPr>
          <p:cNvPr id="2051" name="Picture 3" descr="C:\Users\Светлана\Desktop\Барклай\images.jpg"/>
          <p:cNvPicPr>
            <a:picLocks noChangeAspect="1" noChangeArrowheads="1"/>
          </p:cNvPicPr>
          <p:nvPr/>
        </p:nvPicPr>
        <p:blipFill>
          <a:blip r:embed="rId3"/>
          <a:srcRect/>
          <a:stretch>
            <a:fillRect/>
          </a:stretch>
        </p:blipFill>
        <p:spPr bwMode="auto">
          <a:xfrm>
            <a:off x="228600" y="2209800"/>
            <a:ext cx="4267200" cy="4419600"/>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2850</TotalTime>
  <Words>1104</Words>
  <PresentationFormat>Экран (4:3)</PresentationFormat>
  <Paragraphs>158</Paragraphs>
  <Slides>37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37</vt:i4>
      </vt:variant>
    </vt:vector>
  </HeadingPairs>
  <TitlesOfParts>
    <vt:vector size="38" baseType="lpstr">
      <vt:lpstr>Office Theme</vt:lpstr>
      <vt:lpstr>RUSSLANDDEUTSCHE: GESCHICHTE UND MODERNE</vt:lpstr>
      <vt:lpstr> Das Ziel des Projekts</vt:lpstr>
      <vt:lpstr> Die Aufgaben des Projekts</vt:lpstr>
      <vt:lpstr> Das Auftreten der Deutschen in Russland. </vt:lpstr>
      <vt:lpstr> </vt:lpstr>
      <vt:lpstr>Katharina die Große </vt:lpstr>
      <vt:lpstr>Im 18. Jahrhundert begann durch Erlass von Katharina II. (Manifest vom 15. Dezember 1762) die Umsiedlung deutscher Bauern in die freien Länder des Wolgagebietes und des Steppengebietes. </vt:lpstr>
      <vt:lpstr>Berühmte Russlanddeutsche ХVIII-ХIХ Jahrhunderte</vt:lpstr>
      <vt:lpstr>  </vt:lpstr>
      <vt:lpstr> </vt:lpstr>
      <vt:lpstr> </vt:lpstr>
      <vt:lpstr>Faddey Faddeewitsch Bellingshausen</vt:lpstr>
      <vt:lpstr>Ferdinand Petrowitsch Wrangel</vt:lpstr>
      <vt:lpstr>Karl Pawlowitsch Brjullow</vt:lpstr>
      <vt:lpstr>Konstantin Andrejewitsch Ton</vt:lpstr>
      <vt:lpstr>Peter Karlowitsch Klodt</vt:lpstr>
      <vt:lpstr>Denis Iwanowitsch Fonwisin</vt:lpstr>
      <vt:lpstr>Afanasij Afanasjewitsch Fet</vt:lpstr>
      <vt:lpstr>Leonard Euler</vt:lpstr>
      <vt:lpstr>Pavel Iwanowitsch Pestel</vt:lpstr>
      <vt:lpstr>Wjatscheslaw Konstantinowitsch von Pleve</vt:lpstr>
      <vt:lpstr>Russlanddeutsche im Großen Vaterländischen Krieg</vt:lpstr>
      <vt:lpstr>Richard Sorge</vt:lpstr>
      <vt:lpstr>Berühmte Russlanddeutsche des XX-XXI Jahrhunderts</vt:lpstr>
      <vt:lpstr>Wsewolod Emiljewitsch Meyerhold</vt:lpstr>
      <vt:lpstr>Swjatoslaw Theophilowitsch Richter </vt:lpstr>
      <vt:lpstr>Boris Wiktorowitsch Rauschenbach</vt:lpstr>
      <vt:lpstr>Jeanne Wladimirowna Friske</vt:lpstr>
      <vt:lpstr>Alexej Borisowitsch Miller</vt:lpstr>
      <vt:lpstr>Verewigung der Geschichte der Russlanddeutschen</vt:lpstr>
      <vt:lpstr>Außerschulische Aktivitäten auf Deutsch</vt:lpstr>
      <vt:lpstr>Слайд 32</vt:lpstr>
      <vt:lpstr>Untersuchungsprogramm</vt:lpstr>
      <vt:lpstr>die Ergebnisse der Studie Kannst du die berühmten Russlanddeutsche nennen?</vt:lpstr>
      <vt:lpstr>Слайд 35</vt:lpstr>
      <vt:lpstr>Der Beitrag der Russlanddeutschen zur Entstehung und Entwicklung des russischen Staates.</vt:lpstr>
      <vt:lpstr>Der Abschluss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 gesunder Korper-gesunder Geist</dc:title>
  <dc:creator>Светлана</dc:creator>
  <cp:lastModifiedBy>Светлана</cp:lastModifiedBy>
  <cp:revision>271</cp:revision>
  <dcterms:created xsi:type="dcterms:W3CDTF">2016-11-05T21:51:39Z</dcterms:created>
  <dcterms:modified xsi:type="dcterms:W3CDTF">2022-01-07T19:39:01Z</dcterms:modified>
</cp:coreProperties>
</file>