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7" r:id="rId9"/>
    <p:sldId id="265" r:id="rId10"/>
    <p:sldId id="266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5" r:id="rId21"/>
    <p:sldId id="268" r:id="rId22"/>
    <p:sldId id="280" r:id="rId23"/>
    <p:sldId id="281" r:id="rId24"/>
    <p:sldId id="269" r:id="rId25"/>
    <p:sldId id="27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b="1" dirty="0" smtClean="0">
                <a:effectLst/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  <a:br>
              <a:rPr lang="ru-RU" sz="16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effectLst/>
                <a:latin typeface="Times New Roman" pitchFamily="18" charset="0"/>
                <a:cs typeface="Times New Roman" pitchFamily="18" charset="0"/>
              </a:rPr>
              <a:t>«Детский сад №39» г. Уссурийска Уссурийского городского округа</a:t>
            </a:r>
            <a:endParaRPr lang="ru-RU" sz="16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ctr">
              <a:buNone/>
            </a:pP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«Мир насекомых»</a:t>
            </a:r>
          </a:p>
          <a:p>
            <a:pPr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Автор: Карасева Татьяна Зиннуровна, </a:t>
            </a:r>
          </a:p>
          <a:p>
            <a:pPr algn="r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воспитатель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высшей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квалификационной категории</a:t>
            </a:r>
          </a:p>
          <a:p>
            <a:pPr algn="ctr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115616" y="404664"/>
            <a:ext cx="7818072" cy="5843736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Название: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«Мир насекомых»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Вид проекта: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познавательно-исследовательский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Авторы проекта: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Карасева Т.З., воспитатель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высшей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квалификационной категории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Сроки реализации: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 месяцев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Участники проекта: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воспитатель, Баулин Иван, 5 лет, родители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Целевая аудитория: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дети в возрасте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5-6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лет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Все выдающиеся мыслители и педагоги прошлого придавали большое значение природе как средству воспитания детей: Я. А. Коменский видел в природе источник знаний, средство для развития ума, чувств и воли. К. Д. Ушинский был за то, чтобы «вести детей в природу», чтобы сообщать им все доступное и полезное для их умственного и словесного развития. Большинство современных детей редко общаются с природой. Поэтому проект направлен на то, чтобы наши дети научились любить и беречь окружающий мир. И мы начали эту работу с самых маленьких обитателей нашей природы – насекомых. Проект ориентирован на изучение вопросов, связанных с разнообразием видов насекомых, образом жизни и их важнейшей роли в многозвенной экологической цепи.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Проблема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Формирование навыков правильного поведения детей в природе</a:t>
            </a:r>
            <a:endParaRPr lang="ru-RU" sz="5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Цель проекта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Развитие познавательного интереса дошкольников в изучении особенностей мира насекомых, формирование гуманного отношения к окружающей среде и стремление проявлять заботу о сохранении природы.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Задачи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Воспитательные: воспитывать у детей бережное и чуткое отношение к природе. </a:t>
            </a:r>
          </a:p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Развивающие: развивать речь детей, активизировать словарный запас; развивать умение делать выводы, устанавливая причинно-следственные связи между объектами живой природы ; развивать эмоциональную отзывчивость;</a:t>
            </a:r>
          </a:p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Образовательные: расширять и систематизировать знания детей о насекомых, местах их обитания, характерных особенностях; формировать познавательный интерес к насекомым. 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Ожидаемые результаты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Проявление у детей интереса к объектам природы — насекомым.</a:t>
            </a:r>
          </a:p>
          <a:p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Умение различать и называть насекомых: бабочку, жука, богомола, мухоловку, гусеницу.</a:t>
            </a:r>
          </a:p>
          <a:p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Бережное отношение к природе, стремление детей к правильному поведению по отношению к насекомым.</a:t>
            </a:r>
          </a:p>
          <a:p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 Формирование у детей стремления к исследованию объектов природы, умения делать выводы и устанавливать причинно-следственные связи.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Гипотеза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Если ребенка научить понимать всю важность роли насекомых в экологической цепи, то он несомненно будет ценить и беречь все, что его окружает. 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Этапы реализации проекта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en-US" sz="46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4600" b="1" dirty="0" smtClean="0">
                <a:latin typeface="Times New Roman" pitchFamily="18" charset="0"/>
                <a:cs typeface="Times New Roman" pitchFamily="18" charset="0"/>
              </a:rPr>
              <a:t> этап Подготовительный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Подбор методической и художественной литературы для реализации проекта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Обсуждение целей и задач с воспитанником и родителями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Рассматривание иллюстраций и открыток о насекомых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Подбор познавательной литературы, картинок, аудио и видео записей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Беседа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«Как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появляются бабочки»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Чтение художественной литературы: Г. Х. Андерсен «Дюймовочка», К. Чуковский «Муха-Цокотуха»; В.Сутеев «Под грибом», Г. Скребицкий «Счастливый жучок», басня Крылова «Стрекоза и муравей»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Этапы </a:t>
            </a:r>
            <a:r>
              <a:rPr lang="ru-RU" b="1" smtClean="0">
                <a:effectLst/>
                <a:latin typeface="Times New Roman" pitchFamily="18" charset="0"/>
                <a:cs typeface="Times New Roman" pitchFamily="18" charset="0"/>
              </a:rPr>
              <a:t>реализации проекта</a:t>
            </a:r>
            <a:endParaRPr lang="ru-RU" b="1" dirty="0"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этап Практический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Проведение намеченных мероприятий.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Самостоятельные творческие работы: поиск и отбор материала участниками проекта.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Сбор и обобщение материала, подготовка к презентации.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</a:rPr>
              <a:t>Наблюдение за гусеницей</a:t>
            </a:r>
            <a:endParaRPr lang="ru-RU" b="1" dirty="0">
              <a:effectLst/>
            </a:endParaRPr>
          </a:p>
        </p:txBody>
      </p:sp>
      <p:pic>
        <p:nvPicPr>
          <p:cNvPr id="7" name="Содержимое 6" descr="IMG-20161126-WA002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412776"/>
            <a:ext cx="3657600" cy="2722880"/>
          </a:xfrm>
        </p:spPr>
      </p:pic>
      <p:sp>
        <p:nvSpPr>
          <p:cNvPr id="4" name="Текст 3"/>
          <p:cNvSpPr>
            <a:spLocks noGrp="1"/>
          </p:cNvSpPr>
          <p:nvPr>
            <p:ph sz="half" idx="2"/>
          </p:nvPr>
        </p:nvSpPr>
        <p:spPr/>
        <p:txBody>
          <a:bodyPr anchor="t">
            <a:noAutofit/>
          </a:bodyPr>
          <a:lstStyle/>
          <a:p>
            <a:pPr indent="0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Я очень люблю насекомых  и люблю наблюдать за их жизнью. Однажды я нашел мохнатую коричневую гусеницу.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</a:rPr>
              <a:t>Наблюдение за куколкой</a:t>
            </a:r>
            <a:endParaRPr lang="ru-RU" b="1" dirty="0">
              <a:effectLst/>
            </a:endParaRPr>
          </a:p>
        </p:txBody>
      </p:sp>
      <p:pic>
        <p:nvPicPr>
          <p:cNvPr id="4" name="Содержимое 3" descr="IMG-20161126-WA002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484784"/>
            <a:ext cx="3657600" cy="1927013"/>
          </a:xfrm>
        </p:spPr>
      </p:pic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indent="0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Дома она через некоторое время превратилась в куколку. Куколка при этом не была мертвой, когда я ее брал на руки, она шевелила кончиком хвоста.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dirty="0" smtClean="0">
                <a:effectLst/>
              </a:rPr>
              <a:t>Наблюдение за луговым мотыльком</a:t>
            </a:r>
            <a:endParaRPr lang="ru-RU" b="1" dirty="0">
              <a:effectLst/>
            </a:endParaRPr>
          </a:p>
        </p:txBody>
      </p:sp>
      <p:pic>
        <p:nvPicPr>
          <p:cNvPr id="1026" name="Picture 2" descr="C:\Users\ВОВАН\Documents\Баулин\IMG-20161126-WA002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187624" y="1628800"/>
            <a:ext cx="3967736" cy="2795784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indent="0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Через некоторое время куколка превратилась в бабочку, которая летала у меня по комнате. Это оказался луговой мотылек. Изучая бабочек я выяснил, что бабочки проходят три стадии: гусеница, куколка и бабочка.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</a:rPr>
              <a:t>Наблюдение за плавунцом</a:t>
            </a:r>
            <a:endParaRPr lang="ru-RU" b="1" dirty="0">
              <a:effectLst/>
            </a:endParaRPr>
          </a:p>
        </p:txBody>
      </p:sp>
      <p:pic>
        <p:nvPicPr>
          <p:cNvPr id="8" name="Содержимое 7" descr="1453239446_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1484784"/>
            <a:ext cx="3657600" cy="2438400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прошлом году, в апреле мы нашли жука плавунца, еще было холодно, он наверное только что проснулся после зимы. Этот жук прожил у меня полгода. Сначала он питался икрой лягушек, затем догонял и ел вылупившихся из этой икры головастиков, а когда головастики закончились он ел замороженных червей, которыми кормят рыбу. Когда он был голоден он вылетал ночью из своего бассейна,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шкрябал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каком-нибудь углу, не давая нам спать. И мы понимали, что он проголодался. Наблюдая за плавунцом, я понял, что он хищник, а еще «вездеход», он может летать, ползать и плавать.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/>
              </a:rPr>
              <a:t>Наблюдение щитник древесный</a:t>
            </a:r>
            <a:endParaRPr lang="ru-RU" b="1" dirty="0">
              <a:effectLst/>
            </a:endParaRPr>
          </a:p>
        </p:txBody>
      </p:sp>
      <p:pic>
        <p:nvPicPr>
          <p:cNvPr id="4" name="Содержимое 3" descr="IMG-20161126-WA001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556792"/>
            <a:ext cx="3657600" cy="2425303"/>
          </a:xfrm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Некоторые люди боятся одного клопа, которого называют «американской вонючкой». А я не боюсь. Это щитник древесный. Он конечно воняет, но нисколько не страшен для человека, он не кусается. Когда он жил у меня, я привозил ему от бабушки листья малины, он оттопыривал свой хоботок и втыкал его в них. Я понял, что он пьет сок из листьев растений, особенно любит сок из листьев малины. А когда он не пьет сок, хоботок не видно, он его прячет, прижимая вдоль тела.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/>
              </a:rPr>
              <a:t>Наблюдение </a:t>
            </a:r>
            <a:r>
              <a:rPr lang="ru-RU" b="1" dirty="0" err="1" smtClean="0">
                <a:effectLst/>
              </a:rPr>
              <a:t>эноплопс</a:t>
            </a:r>
            <a:r>
              <a:rPr lang="ru-RU" b="1" dirty="0" smtClean="0">
                <a:effectLst/>
              </a:rPr>
              <a:t> сибирский (клоп)</a:t>
            </a:r>
            <a:endParaRPr lang="ru-RU" b="1" dirty="0">
              <a:effectLst/>
            </a:endParaRPr>
          </a:p>
        </p:txBody>
      </p:sp>
      <p:pic>
        <p:nvPicPr>
          <p:cNvPr id="4" name="Содержимое 3" descr="IMG-20161126-WA000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556792"/>
            <a:ext cx="3657600" cy="2443163"/>
          </a:xfrm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Я познакомлю вас еще с одним клопом. Он также относится к щитникам. Это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эноплопс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сибирский. Он как и щитник древесный любит пить сок растений. Он отличается от древесного щитника тем, что пахнет карамелью. Однажды он отложил 5 яиц на корнях растения, которое было у него в банке. А через некоторое время из них вылупились маленькие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эноплопсики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Позже они сбросили свои шкурки - полиняли. Линяют они по нескольку раз. Наблюдая за ними, я понял, что эноплопсы не проходят стадию личинки, как бабочки или некоторые  жуки – например майский жук.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/>
              </a:rPr>
              <a:t>Наблюдение навозник обыкновенный</a:t>
            </a:r>
            <a:endParaRPr lang="ru-RU" b="1" dirty="0">
              <a:effectLst/>
            </a:endParaRPr>
          </a:p>
        </p:txBody>
      </p:sp>
      <p:pic>
        <p:nvPicPr>
          <p:cNvPr id="5" name="Содержимое 4" descr="IMG-20161126-WA001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628800"/>
            <a:ext cx="3657600" cy="2994660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Еще у меня жил жук навозник. Он очень шустро закапывался в землю и также  шустро летал. Обычно навозники откладывают свои яйца в навозные шарики, которые скатывают сами. Но однажды я посадил к навознику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эноплопса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сибирского, а когда пришел домой из детского садика, то увидел, что 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эноплопса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 брюшке прогрызена дыра, а в дыре навозник отложил яйца. Правда из них никто не вылупился. Наверное, потому что питательных веществ в навозе для них больше. Оказалось, что это была самка. Я также понял, что навозники могут откладывать  свои яйца не только в навоз, но и в другое подходящее место.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</a:rPr>
              <a:t>Наблюдение за богомолом</a:t>
            </a:r>
            <a:endParaRPr lang="ru-RU" b="1" dirty="0">
              <a:effectLst/>
            </a:endParaRPr>
          </a:p>
        </p:txBody>
      </p:sp>
      <p:pic>
        <p:nvPicPr>
          <p:cNvPr id="7" name="Содержимое 6" descr="IMG-20161126-WA002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b="3576"/>
          <a:stretch>
            <a:fillRect/>
          </a:stretch>
        </p:blipFill>
        <p:spPr>
          <a:xfrm>
            <a:off x="1657955" y="1524000"/>
            <a:ext cx="3211890" cy="4497288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Прошлым летом я нашел зеленого богомола. Для него в банке я положил веточку с листьями, на которую он взобрался. Кормил я его мухами и гусеницами. А через некоторое время я поймал коричневого богомола, которого посадил к зеленому. Оказалось, что зеленая была самкой, а коричневый – самцом. После того, как самец отдал самке мужскую клетку, самка откусила ему голову и съела ее. Это она делает для того, чтобы набрать много белка, для развития плодового яйца.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/>
              </a:rPr>
              <a:t>Наблюдение скутигера (мухоловка)</a:t>
            </a:r>
            <a:endParaRPr lang="ru-RU" b="1" dirty="0">
              <a:effectLst/>
            </a:endParaRPr>
          </a:p>
        </p:txBody>
      </p:sp>
      <p:pic>
        <p:nvPicPr>
          <p:cNvPr id="4" name="Содержимое 3" descr="IMG-20161126-WA002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589954"/>
            <a:ext cx="3657600" cy="4532167"/>
          </a:xfrm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 самое интересное насекомое я узнал этим летом. Это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скутигера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или мухоловка. Это такая многоножка. Многие люди ее боятся из-за ее вида, но зря. Она не может прокусить кожу человека, а ее яд для человека нисколько не опасен. Оказывается это полезное насекомое, особенно для жильцов частных домов. Оно ловит комаров, мух и мелких мошек, которые мешают людям.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effectLst/>
              </a:rPr>
              <a:t>Яйца паука-крестовика</a:t>
            </a:r>
            <a:endParaRPr lang="ru-RU" b="1" dirty="0">
              <a:effectLst/>
            </a:endParaRPr>
          </a:p>
        </p:txBody>
      </p:sp>
      <p:pic>
        <p:nvPicPr>
          <p:cNvPr id="10" name="Содержимое 9" descr="IMG-20161128-WA001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b="43717"/>
          <a:stretch>
            <a:fillRect/>
          </a:stretch>
        </p:blipFill>
        <p:spPr>
          <a:xfrm>
            <a:off x="1475656" y="1484784"/>
            <a:ext cx="3778247" cy="3777208"/>
          </a:xfrm>
        </p:spPr>
      </p:pic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indent="0">
              <a:lnSpc>
                <a:spcPct val="80000"/>
              </a:lnSpc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lnSpc>
                <a:spcPct val="80000"/>
              </a:lnSpc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lnSpc>
                <a:spcPct val="8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мире очень много насекомых. Я очень хочу узнать интересные факты и о других насекомых. У меня дома сейчас живут две куколки бабочек и отложенные яйца паука крестовика.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Этапы реализации проекта</a:t>
            </a:r>
            <a:endParaRPr lang="ru-RU" b="1" dirty="0"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этап Заключительный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Подведение итогов реализации проекта </a:t>
            </a: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Сбор и обобщение материала, показ презентации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Результаты проектной деятельности</a:t>
            </a:r>
            <a:endParaRPr lang="ru-RU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Сформировался устойчивый интерес детей к природе.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Повысился уровень экологической грамотности воспитанников, сложилась система знаний детей о насекомых.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Сформировались навыки правильного поведения детей в природе.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Вывод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Воспитание у ребенка дошкольного возраста любви и бережного отношения к окружающей природе, способствует формированию отзывчивой и гуманной личности.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Список литературы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-20161127-WA00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15231"/>
          <a:stretch>
            <a:fillRect/>
          </a:stretch>
        </p:blipFill>
        <p:spPr>
          <a:xfrm>
            <a:off x="3851920" y="1700808"/>
            <a:ext cx="2367900" cy="3565376"/>
          </a:xfrm>
        </p:spPr>
      </p:pic>
      <p:pic>
        <p:nvPicPr>
          <p:cNvPr id="2052" name="Picture 4" descr="C:\Users\ВОВАН\Documents\Баулин\IMG-20161127-WA0033.jpg"/>
          <p:cNvPicPr>
            <a:picLocks noChangeAspect="1" noChangeArrowheads="1"/>
          </p:cNvPicPr>
          <p:nvPr/>
        </p:nvPicPr>
        <p:blipFill>
          <a:blip r:embed="rId3" cstate="print"/>
          <a:srcRect t="4958" b="17369"/>
          <a:stretch>
            <a:fillRect/>
          </a:stretch>
        </p:blipFill>
        <p:spPr bwMode="auto">
          <a:xfrm>
            <a:off x="6372200" y="1628800"/>
            <a:ext cx="2609607" cy="3600400"/>
          </a:xfrm>
          <a:prstGeom prst="rect">
            <a:avLst/>
          </a:prstGeom>
          <a:noFill/>
        </p:spPr>
      </p:pic>
      <p:pic>
        <p:nvPicPr>
          <p:cNvPr id="2053" name="Picture 5" descr="C:\Users\ВОВАН\Documents\Баулин\IMG-20161127-WA0035.jpg"/>
          <p:cNvPicPr>
            <a:picLocks noChangeAspect="1" noChangeArrowheads="1"/>
          </p:cNvPicPr>
          <p:nvPr/>
        </p:nvPicPr>
        <p:blipFill>
          <a:blip r:embed="rId4" cstate="print"/>
          <a:srcRect l="20339" t="47347" r="20339"/>
          <a:stretch>
            <a:fillRect/>
          </a:stretch>
        </p:blipFill>
        <p:spPr bwMode="auto">
          <a:xfrm>
            <a:off x="1115616" y="1124744"/>
            <a:ext cx="2520280" cy="39733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effectLst/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60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305</TotalTime>
  <Words>1293</Words>
  <Application>Microsoft Office PowerPoint</Application>
  <PresentationFormat>Экран (4:3)</PresentationFormat>
  <Paragraphs>87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Corbel</vt:lpstr>
      <vt:lpstr>Gill Sans MT</vt:lpstr>
      <vt:lpstr>Times New Roman</vt:lpstr>
      <vt:lpstr>Verdana</vt:lpstr>
      <vt:lpstr>Wingdings 2</vt:lpstr>
      <vt:lpstr>Солнцестояние</vt:lpstr>
      <vt:lpstr>Муниципальное бюджетное дошкольное образовательное учреждение  «Детский сад №39» г. Уссурийска Уссурийского городского округа</vt:lpstr>
      <vt:lpstr>Презентация PowerPoint</vt:lpstr>
      <vt:lpstr>Актуальность</vt:lpstr>
      <vt:lpstr>Проблема</vt:lpstr>
      <vt:lpstr>Цель проекта</vt:lpstr>
      <vt:lpstr>Задачи</vt:lpstr>
      <vt:lpstr>Ожидаемые результаты</vt:lpstr>
      <vt:lpstr>Гипотеза</vt:lpstr>
      <vt:lpstr>Этапы реализации проекта</vt:lpstr>
      <vt:lpstr>Этапы реализации проекта</vt:lpstr>
      <vt:lpstr>Наблюдение за гусеницей</vt:lpstr>
      <vt:lpstr>Наблюдение за куколкой</vt:lpstr>
      <vt:lpstr>Наблюдение за луговым мотыльком</vt:lpstr>
      <vt:lpstr>Наблюдение за плавунцом</vt:lpstr>
      <vt:lpstr>Наблюдение щитник древесный</vt:lpstr>
      <vt:lpstr>Наблюдение эноплопс сибирский (клоп)</vt:lpstr>
      <vt:lpstr>Наблюдение навозник обыкновенный</vt:lpstr>
      <vt:lpstr>Наблюдение за богомолом</vt:lpstr>
      <vt:lpstr>Наблюдение скутигера (мухоловка)</vt:lpstr>
      <vt:lpstr>Яйца паука-крестовика</vt:lpstr>
      <vt:lpstr>Этапы реализации проекта</vt:lpstr>
      <vt:lpstr>Результаты проектной деятельности</vt:lpstr>
      <vt:lpstr>Вывод</vt:lpstr>
      <vt:lpstr>Список литературы</vt:lpstr>
      <vt:lpstr>       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ВОВАН</dc:creator>
  <cp:lastModifiedBy>Вован</cp:lastModifiedBy>
  <cp:revision>79</cp:revision>
  <dcterms:created xsi:type="dcterms:W3CDTF">2016-11-27T03:37:15Z</dcterms:created>
  <dcterms:modified xsi:type="dcterms:W3CDTF">2021-10-28T03:59:26Z</dcterms:modified>
</cp:coreProperties>
</file>