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-768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638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742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871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844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93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888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682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770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059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562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8486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445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81699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2425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674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957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108E4-6E76-4A2B-A88A-93F57EBAC60E}" type="datetimeFigureOut">
              <a:rPr lang="ru-RU" smtClean="0"/>
              <a:t>13.02.2026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C45756B-B055-4ABD-8245-FFBC25B0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536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24606"/>
          <a:stretch/>
        </p:blipFill>
        <p:spPr>
          <a:xfrm>
            <a:off x="3125392" y="343231"/>
            <a:ext cx="5649332" cy="4792440"/>
          </a:xfrm>
          <a:prstGeom prst="rect">
            <a:avLst/>
          </a:prstGeom>
        </p:spPr>
      </p:pic>
      <p:pic>
        <p:nvPicPr>
          <p:cNvPr id="3" name="Picture 2" descr="http://earth-chronicles.ru/Publications_5/44/i_matemat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22477" y="1037443"/>
            <a:ext cx="4255161" cy="2159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32037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Конкурс «дешифровщик».</a:t>
            </a:r>
            <a:endParaRPr lang="ru-RU" sz="4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Быстро переставив буквы, назовите старинную меру длины</a:t>
            </a:r>
            <a:r>
              <a:rPr lang="ru-RU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ш, р, и, н, а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9187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38554"/>
            <a:ext cx="10515600" cy="5438409"/>
          </a:xfrm>
        </p:spPr>
        <p:txBody>
          <a:bodyPr/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Итоговый тур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Назовите  страну-родину арабских цифр, с помощью которых ведется современная запись чисел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 Индия</a:t>
            </a:r>
            <a:r>
              <a:rPr lang="ru-RU" sz="3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Россия</a:t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 Греция</a:t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Германия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4301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96815"/>
            <a:ext cx="10328031" cy="5280148"/>
          </a:xfrm>
        </p:spPr>
        <p:txBody>
          <a:bodyPr/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Как иначе называется квадратный корень?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модуль</a:t>
            </a:r>
            <a:b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интеграл</a:t>
            </a:r>
            <a:b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 либерал</a:t>
            </a:r>
            <a:b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 радикал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613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7523" y="1027906"/>
            <a:ext cx="10515600" cy="4351338"/>
          </a:xfrm>
        </p:spPr>
        <p:txBody>
          <a:bodyPr/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Кому принадлежат слова: «Математику уже затем изучать нужно, что она ум в порядок приводит»?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Есенину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А. Пушкину</a:t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 М. Ломоносову</a:t>
            </a:r>
            <a:r>
              <a:rPr lang="ru-RU" sz="3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П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Чебышев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573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27906"/>
            <a:ext cx="10515600" cy="4351338"/>
          </a:xfrm>
        </p:spPr>
        <p:txBody>
          <a:bodyPr/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Сколько прямых можно провести между двумя прямыми?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1</a:t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2</a:t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 5</a:t>
            </a:r>
            <a:b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 множество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7985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2961"/>
          <a:stretch/>
        </p:blipFill>
        <p:spPr>
          <a:xfrm>
            <a:off x="-866317" y="1027906"/>
            <a:ext cx="13181409" cy="342027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59861" y="3318914"/>
            <a:ext cx="4179293" cy="4617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371630" y="2949695"/>
            <a:ext cx="42131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иррациональные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838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5400" dirty="0" smtClean="0"/>
              <a:t>6. Какое из постоянных чисел является отношением длины окружности к ее диаметру?</a:t>
            </a:r>
          </a:p>
          <a:p>
            <a:pPr marL="0" indent="0">
              <a:buNone/>
            </a:pPr>
            <a:r>
              <a:rPr lang="ru-RU" sz="5400" dirty="0" smtClean="0"/>
              <a:t>      А) α,   В) μ,   С) π,   Д) λ</a:t>
            </a:r>
          </a:p>
          <a:p>
            <a:pPr marL="0" indent="0">
              <a:buNone/>
            </a:pP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541889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9938" y="121016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ru-RU" sz="4800" dirty="0">
                <a:solidFill>
                  <a:prstClr val="black"/>
                </a:solidFill>
              </a:rPr>
              <a:t>7. Натуральный корень уравнения  x²=x</a:t>
            </a:r>
          </a:p>
          <a:p>
            <a:pPr marL="0" lvl="0" indent="0">
              <a:buNone/>
            </a:pPr>
            <a:r>
              <a:rPr lang="ru-RU" sz="4800" dirty="0">
                <a:solidFill>
                  <a:prstClr val="black"/>
                </a:solidFill>
              </a:rPr>
              <a:t>А) 0</a:t>
            </a:r>
          </a:p>
          <a:p>
            <a:pPr marL="0" lvl="0" indent="0">
              <a:buNone/>
            </a:pPr>
            <a:r>
              <a:rPr lang="ru-RU" sz="4800" dirty="0">
                <a:solidFill>
                  <a:prstClr val="black"/>
                </a:solidFill>
              </a:rPr>
              <a:t>В) 1</a:t>
            </a:r>
          </a:p>
          <a:p>
            <a:pPr marL="0" lvl="0" indent="0">
              <a:buNone/>
            </a:pPr>
            <a:r>
              <a:rPr lang="ru-RU" sz="4800" dirty="0">
                <a:solidFill>
                  <a:prstClr val="black"/>
                </a:solidFill>
              </a:rPr>
              <a:t>С) 2</a:t>
            </a:r>
          </a:p>
          <a:p>
            <a:pPr marL="0" lvl="0" indent="0">
              <a:buNone/>
            </a:pPr>
            <a:r>
              <a:rPr lang="ru-RU" sz="4800" dirty="0">
                <a:solidFill>
                  <a:prstClr val="black"/>
                </a:solidFill>
              </a:rPr>
              <a:t>Д) –1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129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1567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На лесопильном заводе каждую минуту машина отпиливает от бревна кусок в 1 метр. Через сколько минут машина распилит бревно в 6 метров?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 5 минут</a:t>
            </a:r>
            <a:r>
              <a:rPr lang="ru-RU" sz="40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6 минут</a:t>
            </a:r>
            <a:b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 12 минут</a:t>
            </a:r>
            <a:b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2 минуты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6541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7523" y="1027906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ru-RU" sz="4800" dirty="0"/>
              <a:t>9. Этот математический термин в переводе с греческого означает «струна»</a:t>
            </a:r>
          </a:p>
          <a:p>
            <a:pPr marL="0" indent="0">
              <a:buNone/>
            </a:pPr>
            <a:r>
              <a:rPr lang="ru-RU" sz="4800" dirty="0"/>
              <a:t>А) хорда</a:t>
            </a:r>
            <a:r>
              <a:rPr lang="ru-RU" sz="4800" u="sng" dirty="0"/>
              <a:t/>
            </a:r>
            <a:br>
              <a:rPr lang="ru-RU" sz="4800" u="sng" dirty="0"/>
            </a:br>
            <a:r>
              <a:rPr lang="ru-RU" sz="4800" dirty="0"/>
              <a:t>В) прямая</a:t>
            </a:r>
            <a:br>
              <a:rPr lang="ru-RU" sz="4800" dirty="0"/>
            </a:br>
            <a:r>
              <a:rPr lang="ru-RU" sz="4800" dirty="0"/>
              <a:t>С) отрезок</a:t>
            </a:r>
            <a:br>
              <a:rPr lang="ru-RU" sz="4800" dirty="0"/>
            </a:br>
            <a:r>
              <a:rPr lang="ru-RU" sz="4800" dirty="0"/>
              <a:t>Д) луч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9889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7499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10.Какие числа употребляются при счёте?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природные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естественные</a:t>
            </a:r>
            <a:b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 натуральные</a:t>
            </a:r>
            <a:r>
              <a:rPr lang="ru-RU" sz="4800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искусственные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9479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799" y="1027906"/>
            <a:ext cx="10515600" cy="4351338"/>
          </a:xfrm>
        </p:spPr>
        <p:txBody>
          <a:bodyPr/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11.Каким </a:t>
            </a: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числом является 0?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лишним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отрицательным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 положительным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 целым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5701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9215" y="1027906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Какие бывают современные фотоаппараты?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 цифровые</a:t>
            </a:r>
            <a:r>
              <a:rPr lang="ru-RU" sz="48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числовые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 формульные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логарифмические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709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62918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4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Какими бывают математические неравенства?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неточными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невежливыми</a:t>
            </a:r>
            <a:b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 нестрогими</a:t>
            </a:r>
            <a:r>
              <a:rPr lang="ru-RU" sz="48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невоспитанными</a:t>
            </a:r>
            <a:endParaRPr lang="ru-RU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80434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92579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 каким псевдонимом выступает на арене главный герой оперетты Кальмана «Принцесса цирка»?</a:t>
            </a:r>
            <a:endParaRPr lang="ru-RU" sz="4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Сэр Игрек</a:t>
            </a:r>
            <a:b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 Мистер Икс</a:t>
            </a:r>
            <a:r>
              <a:rPr lang="ru-RU" sz="44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С) Лорд Зет</a:t>
            </a:r>
            <a:b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Синьор Пи</a:t>
            </a:r>
            <a:endParaRPr lang="ru-RU" sz="4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0863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81554" y="290018"/>
            <a:ext cx="6611815" cy="272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Итоги интеллектуального конкурса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«Самый умный математик»  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://earth-chronicles.ru/Publications_5/44/i_matemat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9484" y="3016918"/>
            <a:ext cx="7566932" cy="38410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473057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</TotalTime>
  <Words>234</Words>
  <Application>Microsoft Office PowerPoint</Application>
  <PresentationFormat>Произвольный</PresentationFormat>
  <Paragraphs>36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4646</dc:creator>
  <cp:lastModifiedBy>МОУ Путятинская СОШ</cp:lastModifiedBy>
  <cp:revision>7</cp:revision>
  <dcterms:created xsi:type="dcterms:W3CDTF">2019-12-11T18:47:25Z</dcterms:created>
  <dcterms:modified xsi:type="dcterms:W3CDTF">2026-02-13T10:47:01Z</dcterms:modified>
</cp:coreProperties>
</file>