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0ADE198-57CC-4324-A1CC-EB440CD8DECD}" type="datetimeFigureOut">
              <a:rPr lang="ru-RU" smtClean="0"/>
              <a:t>25.02.2020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3D3FC9A-5A4E-456B-A57E-7DA4FD99FE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611561" y="1052736"/>
            <a:ext cx="7381372" cy="2376263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учреждение дополнительного образования «Центр дополнительного образования Георгиевского городского округа»</a:t>
            </a:r>
            <a:br>
              <a:rPr lang="ru-RU" sz="2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формы и методы, используемые в деятельности педагога дополнительного образования</a:t>
            </a:r>
            <a:endParaRPr lang="ru-RU" sz="31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7304856" cy="1961231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                                                       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Подготовил :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Утешева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И.В., 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методист МБУ ДО ЦДО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 Подгорная,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февраль 2020г.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000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196752"/>
            <a:ext cx="8280919" cy="492941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Инновационная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–</a:t>
            </a:r>
          </a:p>
          <a:p>
            <a:pPr marL="0" indent="0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целенаправленная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деятельность, основанная на осмыслении (рефлексии) своего собственного практического опыта при помощи сравнения и изучения, изменения и развития образовательного процесса с целью достижения более высоких результатов, получения нового знания, качественно иной педагогической практики. 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1026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484784"/>
            <a:ext cx="8280920" cy="4896544"/>
          </a:xfrm>
        </p:spPr>
        <p:txBody>
          <a:bodyPr>
            <a:normAutofit/>
          </a:bodyPr>
          <a:lstStyle/>
          <a:p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Внедрение, использование новых методов, методик, средств, технологий в образовательном процессе:</a:t>
            </a: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проектные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технологии;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личностно-ориентированные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технологии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;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исследовательские и практические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работы;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информационно-коммуникативные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технологии;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учение через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обучение;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технология парного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обучения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работа в малых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группах;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 </a:t>
            </a:r>
            <a:r>
              <a:rPr lang="ru-RU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интернет-технологии.</a:t>
            </a:r>
            <a:r>
              <a:rPr lang="ru-RU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и формы инновационной деятельности педагога дополнительного образования:</a:t>
            </a:r>
            <a:endParaRPr lang="ru-RU" sz="24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11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136904" cy="5400600"/>
          </a:xfrm>
        </p:spPr>
        <p:txBody>
          <a:bodyPr>
            <a:normAutofit fontScale="90000"/>
          </a:bodyPr>
          <a:lstStyle/>
          <a:p>
            <a:pPr algn="l">
              <a:spcAft>
                <a:spcPts val="0"/>
              </a:spcAft>
            </a:pP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Разработка авторских программ, методик, технологий, проектов  методической  продукции.</a:t>
            </a:r>
            <a:b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Проведение учебных занятий в инновационных формах.</a:t>
            </a:r>
            <a:b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Проведение мастер-классов для педагогов.</a:t>
            </a:r>
            <a:b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Участие в проектно-исследовательской или опытно- </a:t>
            </a:r>
            <a:r>
              <a:rPr lang="ru-RU" sz="3600" dirty="0">
                <a:solidFill>
                  <a:schemeClr val="tx1"/>
                </a:solidFill>
                <a:latin typeface="Times New Roman"/>
                <a:ea typeface="Times New Roman"/>
              </a:rPr>
              <a:t>экспериментальной </a:t>
            </a:r>
            <a: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деятельности.</a:t>
            </a:r>
            <a:b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</a:rPr>
            </a:br>
            <a:r>
              <a:rPr lang="ru-RU" sz="3600" dirty="0" smtClean="0">
                <a:solidFill>
                  <a:schemeClr val="tx1"/>
                </a:solidFill>
                <a:latin typeface="Times New Roman"/>
                <a:ea typeface="Times New Roman"/>
              </a:rPr>
              <a:t>6. Интерактивные подходы.</a:t>
            </a:r>
            <a:r>
              <a:rPr lang="ru-RU" sz="3600" dirty="0" smtClean="0">
                <a:latin typeface="Times New Roman"/>
                <a:ea typeface="Times New Roman"/>
              </a:rPr>
              <a:t>.</a:t>
            </a:r>
            <a:r>
              <a:rPr lang="ru-RU" sz="3600" dirty="0">
                <a:latin typeface="Times New Roman"/>
                <a:ea typeface="Times New Roman"/>
              </a:rPr>
              <a:t/>
            </a:r>
            <a:br>
              <a:rPr lang="ru-RU" sz="3600" dirty="0">
                <a:latin typeface="Times New Roman"/>
                <a:ea typeface="Times New Roman"/>
              </a:rPr>
            </a:b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12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5616624"/>
          </a:xfrm>
        </p:spPr>
        <p:txBody>
          <a:bodyPr>
            <a:normAutofit fontScale="90000"/>
          </a:bodyPr>
          <a:lstStyle/>
          <a:p>
            <a:pPr algn="l"/>
            <a:r>
              <a:rPr lang="ru-RU" sz="2400" dirty="0" smtClean="0">
                <a:solidFill>
                  <a:srgbClr val="FFFF00"/>
                </a:solidFill>
              </a:rPr>
              <a:t/>
            </a:r>
            <a:br>
              <a:rPr lang="ru-RU" sz="2400" dirty="0" smtClean="0">
                <a:solidFill>
                  <a:srgbClr val="FFFF00"/>
                </a:solidFill>
              </a:rPr>
            </a:br>
            <a:r>
              <a:rPr lang="ru-RU" sz="24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</a:t>
            </a:r>
            <a:r>
              <a:rPr lang="ru-RU" sz="31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</a:t>
            </a:r>
            <a:br>
              <a:rPr lang="ru-RU" sz="31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продуктов инновационной деятельности педагога: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учебные  пособия;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методические разработки;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-интернет-выставки;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интерактивные модели;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мультимедийные продукты;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художественные и творческие работы;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 конференциях, семинара, мастер-классах;</a:t>
            </a:r>
            <a:b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работа </a:t>
            </a:r>
            <a:r>
              <a:rPr lang="en-US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Web –</a:t>
            </a:r>
            <a:r>
              <a:rPr lang="ru-RU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сайтов педагогов.</a:t>
            </a:r>
            <a:endParaRPr lang="ru-RU" sz="3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170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81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ocuments\ДОКУМЕНТЫ  РАБОЧИЕ\ТУРИСТСКО-КРАЕВЕДЧЕСКОЕ НАПРАВЛЕНИЕ\Семинар ЦДО\мой доклад\Для презентации\img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750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640960" cy="504056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Традиционные методы обучения в дополнительном образовании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916832"/>
            <a:ext cx="4176464" cy="416736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Объяснение ,рассказ, показ, иллюстрация, демонстрация;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Беседа, дискуссия, упражнение, лабораторная или практическая работа, дидактическая или педагогическая игра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499992" y="1916832"/>
            <a:ext cx="4248472" cy="420964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Наблюдение, устный контроль (опрос, работа  с карточками, игры), письменный контроль (проверочная работа), тестирование.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 smtClean="0"/>
              <a:t>Зачет, </a:t>
            </a:r>
            <a:r>
              <a:rPr lang="ru-RU" dirty="0" smtClean="0">
                <a:latin typeface="Times New Roman"/>
                <a:ea typeface="Calibri"/>
              </a:rPr>
              <a:t>экзамен</a:t>
            </a:r>
            <a:r>
              <a:rPr lang="ru-RU" dirty="0" smtClean="0"/>
              <a:t>, выполнение контрольных заданий, защита творческих работ, выставка, концерт.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042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FF00"/>
                </a:solidFill>
              </a:rPr>
              <a:t>Методика обучения</a:t>
            </a:r>
            <a:br>
              <a:rPr lang="ru-RU" sz="2800" dirty="0" smtClean="0">
                <a:solidFill>
                  <a:srgbClr val="FFFF00"/>
                </a:solidFill>
              </a:rPr>
            </a:br>
            <a:r>
              <a:rPr lang="ru-RU" sz="2800" dirty="0" smtClean="0">
                <a:solidFill>
                  <a:srgbClr val="FFFF00"/>
                </a:solidFill>
              </a:rPr>
              <a:t> в сфере дополнительного образования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13"/>
          </p:nvPr>
        </p:nvSpPr>
        <p:spPr>
          <a:xfrm>
            <a:off x="676654" y="2679192"/>
            <a:ext cx="4399402" cy="3447288"/>
          </a:xfrm>
        </p:spPr>
        <p:txBody>
          <a:bodyPr/>
          <a:lstStyle/>
          <a:p>
            <a:pPr algn="ctr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Дифференцированное обучение</a:t>
            </a:r>
          </a:p>
          <a:p>
            <a:pPr algn="ctr">
              <a:buFont typeface="Arial" panose="020B0604020202020204" pitchFamily="34" charset="0"/>
              <a:buChar char="•"/>
            </a:pPr>
            <a:endParaRPr lang="ru-RU" sz="2800" dirty="0" smtClean="0">
              <a:solidFill>
                <a:schemeClr val="tx1"/>
              </a:solidFill>
            </a:endParaRPr>
          </a:p>
          <a:p>
            <a:pPr algn="ctr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Индивидуальное обучение (в условиях учебной группы)</a:t>
            </a:r>
          </a:p>
          <a:p>
            <a:pPr>
              <a:buFont typeface="Arial" panose="020B0604020202020204" pitchFamily="34" charset="0"/>
              <a:buChar char="•"/>
            </a:pP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lvl="0" algn="ctr">
              <a:buClr>
                <a:srgbClr val="4F81BD"/>
              </a:buCl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Проблемное </a:t>
            </a:r>
            <a:r>
              <a:rPr lang="ru-RU" sz="2800" dirty="0" smtClean="0">
                <a:solidFill>
                  <a:schemeClr val="tx1"/>
                </a:solidFill>
              </a:rPr>
              <a:t>обучение</a:t>
            </a:r>
          </a:p>
          <a:p>
            <a:pPr lvl="0" algn="ctr">
              <a:buClr>
                <a:srgbClr val="4F81BD"/>
              </a:buClr>
              <a:buFont typeface="Arial" panose="020B0604020202020204" pitchFamily="34" charset="0"/>
              <a:buChar char="•"/>
            </a:pPr>
            <a:endParaRPr lang="ru-RU" sz="2800" dirty="0">
              <a:solidFill>
                <a:schemeClr val="tx1"/>
              </a:solidFill>
            </a:endParaRPr>
          </a:p>
          <a:p>
            <a:pPr lvl="0" algn="ctr">
              <a:buClr>
                <a:srgbClr val="4F81BD"/>
              </a:buCl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chemeClr val="tx1"/>
                </a:solidFill>
              </a:rPr>
              <a:t>Проектная деятельность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665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8640960" cy="504056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FF00"/>
                </a:solidFill>
              </a:rPr>
              <a:t>Передвижной палаточный лагерь – одна из форм летней работы педагогов  с детьми</a:t>
            </a:r>
            <a:endParaRPr lang="ru-RU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24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грамота 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3" y="49018"/>
            <a:ext cx="4818677" cy="6808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ownloads\грамота 0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49018"/>
            <a:ext cx="4355976" cy="6837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80219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203</TotalTime>
  <Words>216</Words>
  <Application>Microsoft Office PowerPoint</Application>
  <PresentationFormat>Экран (4:3)</PresentationFormat>
  <Paragraphs>36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                 Муниципальное бюджетное учреждение дополнительного образования «Центр дополнительного образования Георгиевского городского округа»   Инновационные формы и методы, используемые в деятельности педагога дополнительного образования</vt:lpstr>
      <vt:lpstr>Презентация PowerPoint</vt:lpstr>
      <vt:lpstr>Содержание и формы инновационной деятельности педагога дополнительного образования:</vt:lpstr>
      <vt:lpstr> 2. Разработка авторских программ, методик, технологий, проектов  методической  продукции. 3. Проведение учебных занятий в инновационных формах. 4. Проведение мастер-классов для педагогов. 5. Участие в проектно-исследовательской или опытно- экспериментальной деятельности. 6. Интерактивные подходы.. </vt:lpstr>
      <vt:lpstr>                                                     Формы     продуктов инновационной деятельности педагога: -учебные  пособия; - методические разработки; -интернет-выставки; - интерактивные модели; - мультимедийные продукты; - художественные и творческие работы; - участие в конференциях, семинара, мастер-классах; - работа Web –сайтов педагогов.</vt:lpstr>
      <vt:lpstr>Презентация PowerPoint</vt:lpstr>
      <vt:lpstr>Презентация PowerPoint</vt:lpstr>
      <vt:lpstr>   Традиционные методы обучения в дополнительном образовании</vt:lpstr>
      <vt:lpstr>Методика обучения  в сфере дополнительного образования</vt:lpstr>
      <vt:lpstr>Передвижной палаточный лагерь – одна из форм летней работы педагогов  с детьми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дополнительного образования «Центр дополнительного образования Георгиевского городского округа»   Инновационные формы и методы, используемые в деятельности педагога дополнительного образования</dc:title>
  <dc:creator>Ирина</dc:creator>
  <cp:lastModifiedBy>Ирина</cp:lastModifiedBy>
  <cp:revision>13</cp:revision>
  <dcterms:created xsi:type="dcterms:W3CDTF">2020-02-25T09:27:21Z</dcterms:created>
  <dcterms:modified xsi:type="dcterms:W3CDTF">2020-02-25T13:01:28Z</dcterms:modified>
</cp:coreProperties>
</file>