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3" r:id="rId5"/>
    <p:sldId id="260" r:id="rId6"/>
    <p:sldId id="264" r:id="rId7"/>
    <p:sldId id="265" r:id="rId8"/>
    <p:sldId id="266" r:id="rId9"/>
    <p:sldId id="267" r:id="rId10"/>
    <p:sldId id="268" r:id="rId11"/>
    <p:sldId id="270" r:id="rId12"/>
    <p:sldId id="273" r:id="rId13"/>
    <p:sldId id="269" r:id="rId14"/>
    <p:sldId id="275" r:id="rId15"/>
    <p:sldId id="278" r:id="rId16"/>
    <p:sldId id="279" r:id="rId17"/>
    <p:sldId id="288" r:id="rId18"/>
    <p:sldId id="282" r:id="rId19"/>
    <p:sldId id="276" r:id="rId20"/>
    <p:sldId id="283" r:id="rId21"/>
    <p:sldId id="277" r:id="rId22"/>
    <p:sldId id="287" r:id="rId23"/>
    <p:sldId id="289" r:id="rId24"/>
    <p:sldId id="291" r:id="rId25"/>
    <p:sldId id="290" r:id="rId26"/>
    <p:sldId id="292" r:id="rId27"/>
    <p:sldId id="293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8611"/>
    <a:srgbClr val="15F7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104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Фон - Ольга Васильевна Смирнова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34635"/>
            <a:ext cx="8784976" cy="658873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3475-4A91-4BDE-8780-1CD6C5FE12B1}" type="datetimeFigureOut">
              <a:rPr lang="ru-RU" smtClean="0"/>
              <a:pPr/>
              <a:t>31.08.2020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4C5B2-9371-494F-8795-122F7C7458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Рамка 7"/>
          <p:cNvSpPr/>
          <p:nvPr userDrawn="1"/>
        </p:nvSpPr>
        <p:spPr>
          <a:xfrm>
            <a:off x="0" y="0"/>
            <a:ext cx="9144000" cy="6858000"/>
          </a:xfrm>
          <a:prstGeom prst="frame">
            <a:avLst>
              <a:gd name="adj1" fmla="val 3110"/>
            </a:avLst>
          </a:prstGeom>
          <a:solidFill>
            <a:srgbClr val="FB8611"/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2291" name="Picture 3" descr="D:\Public\Documents\математика\внеклассные мероприятия\картинки\1 сенября\к1 сентября.jpg"/>
          <p:cNvPicPr>
            <a:picLocks noChangeAspect="1" noChangeArrowheads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7" y="2996953"/>
            <a:ext cx="4058863" cy="35909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D:\Public\Documents\математика\внеклассные мероприятия\картинки\1 сенября\к1 сентября2.jpg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3286125"/>
            <a:ext cx="1781175" cy="357187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3475-4A91-4BDE-8780-1CD6C5FE12B1}" type="datetimeFigureOut">
              <a:rPr lang="ru-RU" smtClean="0"/>
              <a:pPr/>
              <a:t>31.08.2020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4C5B2-9371-494F-8795-122F7C7458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D:\Public\Documents\математика\внеклассные мероприятия\картинки\1 сенября\к1 сентября3.jpg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64288" y="3286125"/>
            <a:ext cx="2181225" cy="3571875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285293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3475-4A91-4BDE-8780-1CD6C5FE12B1}" type="datetimeFigureOut">
              <a:rPr lang="ru-RU" smtClean="0"/>
              <a:pPr/>
              <a:t>31.08.2020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4C5B2-9371-494F-8795-122F7C7458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3475-4A91-4BDE-8780-1CD6C5FE12B1}" type="datetimeFigureOut">
              <a:rPr lang="ru-RU" smtClean="0"/>
              <a:pPr/>
              <a:t>31.08.2020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4C5B2-9371-494F-8795-122F7C7458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3475-4A91-4BDE-8780-1CD6C5FE12B1}" type="datetimeFigureOut">
              <a:rPr lang="ru-RU" smtClean="0"/>
              <a:pPr/>
              <a:t>31.08.2020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4C5B2-9371-494F-8795-122F7C7458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3475-4A91-4BDE-8780-1CD6C5FE12B1}" type="datetimeFigureOut">
              <a:rPr lang="ru-RU" smtClean="0"/>
              <a:pPr/>
              <a:t>31.08.2020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4C5B2-9371-494F-8795-122F7C7458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3475-4A91-4BDE-8780-1CD6C5FE12B1}" type="datetimeFigureOut">
              <a:rPr lang="ru-RU" smtClean="0"/>
              <a:pPr/>
              <a:t>31.08.2020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4C5B2-9371-494F-8795-122F7C7458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3475-4A91-4BDE-8780-1CD6C5FE12B1}" type="datetimeFigureOut">
              <a:rPr lang="ru-RU" smtClean="0"/>
              <a:pPr/>
              <a:t>31.08.2020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4C5B2-9371-494F-8795-122F7C7458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3475-4A91-4BDE-8780-1CD6C5FE12B1}" type="datetimeFigureOut">
              <a:rPr lang="ru-RU" smtClean="0"/>
              <a:pPr/>
              <a:t>31.08.2020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4C5B2-9371-494F-8795-122F7C7458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3475-4A91-4BDE-8780-1CD6C5FE12B1}" type="datetimeFigureOut">
              <a:rPr lang="ru-RU" smtClean="0"/>
              <a:pPr/>
              <a:t>31.08.2020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4C5B2-9371-494F-8795-122F7C7458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43475-4A91-4BDE-8780-1CD6C5FE12B1}" type="datetimeFigureOut">
              <a:rPr lang="ru-RU" smtClean="0"/>
              <a:pPr/>
              <a:t>31.08.2020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4C5B2-9371-494F-8795-122F7C7458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43475-4A91-4BDE-8780-1CD6C5FE12B1}" type="datetimeFigureOut">
              <a:rPr lang="ru-RU" smtClean="0"/>
              <a:pPr/>
              <a:t>31.08.2020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74C5B2-9371-494F-8795-122F7C7458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3315" name="Рисунок 1" descr="http://pedsovet.su/_ld/391/47064686.jp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79512" y="134005"/>
            <a:ext cx="8784976" cy="6557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Рамка 8"/>
          <p:cNvSpPr/>
          <p:nvPr userDrawn="1"/>
        </p:nvSpPr>
        <p:spPr>
          <a:xfrm>
            <a:off x="0" y="0"/>
            <a:ext cx="9144000" cy="6858000"/>
          </a:xfrm>
          <a:prstGeom prst="frame">
            <a:avLst>
              <a:gd name="adj1" fmla="val 2923"/>
            </a:avLst>
          </a:prstGeom>
          <a:solidFill>
            <a:srgbClr val="FB8611"/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F297~1\AppData\Local\Temp\_tc\pervoe_sentyabrya.mp3" TargetMode="Externa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img1.liveinternet.ru/images/attach/c/6/91/62/91062531_s_dnem_znaniy.gif" TargetMode="External"/><Relationship Id="rId13" Type="http://schemas.openxmlformats.org/officeDocument/2006/relationships/hyperlink" Target="http://pedsovet.su/_ld/391/47064686.jpg" TargetMode="External"/><Relationship Id="rId3" Type="http://schemas.openxmlformats.org/officeDocument/2006/relationships/hyperlink" Target="http://bestgif.ru/_ph/15/2/601025085.gif?1437666216%5b/IMG%5d%5b/URL" TargetMode="External"/><Relationship Id="rId7" Type="http://schemas.openxmlformats.org/officeDocument/2006/relationships/hyperlink" Target="http://1a2014.ucoz.net/1sentyabrya.gif" TargetMode="External"/><Relationship Id="rId12" Type="http://schemas.openxmlformats.org/officeDocument/2006/relationships/hyperlink" Target="http://www.playcast.ru/uploads/2014/09/01/9695654.gif" TargetMode="External"/><Relationship Id="rId2" Type="http://schemas.openxmlformats.org/officeDocument/2006/relationships/hyperlink" Target="http://www.coollady.ru/puc/3/shkola/b/15_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nash-klass.ucoz.net/0_79521_71ce0a07_XL.gif" TargetMode="External"/><Relationship Id="rId11" Type="http://schemas.openxmlformats.org/officeDocument/2006/relationships/hyperlink" Target="http://physics-semey.ucoz.ru/_nw/0/88154281.gif" TargetMode="External"/><Relationship Id="rId5" Type="http://schemas.openxmlformats.org/officeDocument/2006/relationships/hyperlink" Target="http://bestgif.ru/_ph/15/2/520532439.gif?1437666750%5b/IMG%5d%5b/URL" TargetMode="External"/><Relationship Id="rId10" Type="http://schemas.openxmlformats.org/officeDocument/2006/relationships/hyperlink" Target="http://school-klass.my1.ru/_nw/7/10275732.gif" TargetMode="External"/><Relationship Id="rId4" Type="http://schemas.openxmlformats.org/officeDocument/2006/relationships/hyperlink" Target="http://bestgif.ru/_ph/15/2/797717955.gif?1437666436%5b/IMG%5d%5b/URL" TargetMode="External"/><Relationship Id="rId9" Type="http://schemas.openxmlformats.org/officeDocument/2006/relationships/hyperlink" Target="http://u.jimdo.com/www400/o/sa27b1de1dbb4bf1c/img/ife90fe6334efa0d0/1409300590/std/image.jpg" TargetMode="Externa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laycast.ru/uploads/2014/08/23/9603949.gif" TargetMode="External"/><Relationship Id="rId3" Type="http://schemas.openxmlformats.org/officeDocument/2006/relationships/hyperlink" Target="http://bk-detstvo.narod.ru/school_grafika_1big.jpg" TargetMode="External"/><Relationship Id="rId7" Type="http://schemas.openxmlformats.org/officeDocument/2006/relationships/hyperlink" Target="http://kartinki-gif.ru/_ph/40/2/987494909.gif?1434951259" TargetMode="External"/><Relationship Id="rId2" Type="http://schemas.openxmlformats.org/officeDocument/2006/relationships/hyperlink" Target="http://school7.ucoz.ua/imadg/59ef67f9f47b.gi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-picture.net/lfp/s56.radikal.ru/i154/1109/1e/d60c38671160.jpg/htm" TargetMode="External"/><Relationship Id="rId5" Type="http://schemas.openxmlformats.org/officeDocument/2006/relationships/hyperlink" Target="http://razumovskiyvestnik.ru/upload/iblock/c5c/c5cc282ca92073e2801092790c305291.jpg" TargetMode="External"/><Relationship Id="rId10" Type="http://schemas.openxmlformats.org/officeDocument/2006/relationships/hyperlink" Target="http://www.proshkolu.ru/user/Olgas28/file/2672786" TargetMode="External"/><Relationship Id="rId4" Type="http://schemas.openxmlformats.org/officeDocument/2006/relationships/hyperlink" Target="http://content.schools.by/cel/library/&#1047;&#1076;&#1088;&#1072;&#1074;&#1089;&#1090;&#1074;&#1091;&#1081;_&#1096;&#1082;&#1086;&#1083;%D0%25" TargetMode="External"/><Relationship Id="rId9" Type="http://schemas.openxmlformats.org/officeDocument/2006/relationships/hyperlink" Target="http://klub-drug.ru/wp-content/uploads/2011/04/71964931_mk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88024" y="5393432"/>
            <a:ext cx="3960440" cy="1131912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Хохлова Елена Борисовна</a:t>
            </a:r>
          </a:p>
          <a:p>
            <a:r>
              <a:rPr lang="ru-RU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Учитель начальных классов </a:t>
            </a:r>
          </a:p>
          <a:p>
            <a:r>
              <a:rPr lang="ru-RU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 «Б» класс – 2020 </a:t>
            </a:r>
            <a:endParaRPr lang="ru-RU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ervoe_sentyabry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79512" y="188640"/>
            <a:ext cx="304800" cy="304800"/>
          </a:xfrm>
          <a:prstGeom prst="rect">
            <a:avLst/>
          </a:prstGeom>
        </p:spPr>
      </p:pic>
      <p:pic>
        <p:nvPicPr>
          <p:cNvPr id="5" name="Picture 6" descr="Надпись &quot;День знаний!&quot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91979" y="1844824"/>
            <a:ext cx="5213220" cy="2183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9">
                <p:cTn id="1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algn="r"/>
            <a:r>
              <a:rPr lang="ru-RU" sz="44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 Днем знаний вас, ученики!</a:t>
            </a:r>
          </a:p>
          <a:p>
            <a:pPr algn="r"/>
            <a:r>
              <a:rPr lang="ru-RU" sz="44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 с новым учебным годом!</a:t>
            </a:r>
          </a:p>
          <a:p>
            <a:pPr algn="r"/>
            <a:r>
              <a:rPr lang="ru-RU" sz="44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Пускай дороги нелегки,</a:t>
            </a:r>
          </a:p>
          <a:p>
            <a:pPr algn="r"/>
            <a:r>
              <a:rPr lang="ru-RU" sz="44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Упорно идите в гору!</a:t>
            </a:r>
          </a:p>
          <a:p>
            <a:endParaRPr lang="ru-RU" dirty="0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 algn="r"/>
            <a:r>
              <a:rPr lang="ru-RU" sz="44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 яркий мир вам отворится</a:t>
            </a:r>
          </a:p>
          <a:p>
            <a:pPr algn="r"/>
            <a:r>
              <a:rPr lang="ru-RU" sz="44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Добра и красоты,</a:t>
            </a:r>
          </a:p>
          <a:p>
            <a:pPr algn="r"/>
            <a:r>
              <a:rPr lang="ru-RU" sz="44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Учиться, учиться, еще раз учиться</a:t>
            </a:r>
          </a:p>
          <a:p>
            <a:pPr algn="r"/>
            <a:r>
              <a:rPr lang="ru-RU" sz="44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 сбудутся мечты!</a:t>
            </a:r>
          </a:p>
          <a:p>
            <a:endParaRPr lang="ru-RU" dirty="0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Классные картинки к 1 сентябр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90078"/>
            <a:ext cx="8712968" cy="6479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Рисунок 31" descr="http://www.coollady.ru/puc/3/shkola/b/15_1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7544" y="439454"/>
            <a:ext cx="8274156" cy="5653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С 1 сентября поздравления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93754" cy="648072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1 сентября картинка с глобусо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88640"/>
            <a:ext cx="6497966" cy="6432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1 Сентября открытка"/>
          <p:cNvPicPr>
            <a:picLocks noChangeAspect="1" noChangeArrowheads="1" noCrop="1"/>
          </p:cNvPicPr>
          <p:nvPr/>
        </p:nvPicPr>
        <p:blipFill>
          <a:blip r:embed="rId2" cstate="print">
            <a:clrChange>
              <a:clrFrom>
                <a:srgbClr val="FACD58"/>
              </a:clrFrom>
              <a:clrTo>
                <a:srgbClr val="FACD58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8780" y="162455"/>
            <a:ext cx="8715708" cy="650690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000">
    <p:strips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http://nash-klass.ucoz.net/0_79521_71ce0a07_XL.gif"/>
          <p:cNvPicPr>
            <a:picLocks noChangeAspect="1" noChangeArrowheads="1" noCrop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188640"/>
            <a:ext cx="8964489" cy="648072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000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1sentyabry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1"/>
            <a:ext cx="8776625" cy="6474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u.jimdo.com/www400/o/sa27b1de1dbb4bf1c/img/ife90fe6334efa0d0/1409300590/std/image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173224"/>
            <a:ext cx="9145016" cy="800830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pull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otmetimka.ru/_fr/0/88679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84976" cy="648072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img1.liveinternet.ru/images/attach/c/6/91/62/91062531_s_dnem_znaniy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56616"/>
            <a:ext cx="8712968" cy="641274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http://img1.liveinternet.ru/images/attach/b/4/104/612/104612153_51450306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06134"/>
            <a:ext cx="8712968" cy="64267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strip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http://www.playcast.ru/uploads/2014/09/01/9695654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8682720" cy="64940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school7.ucoz.ua/imadg/59ef67f9f47b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-233436"/>
            <a:ext cx="9217024" cy="684076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wipe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bk-detstvo.narod.ru/school_grafika_1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8664897" cy="646529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content.schools.by/cel/library/%D0%97%D0%B4%D1%80%D0%B0%D0%B2%D1%81%D1%82%D0%B2%D1%83%D0%B9_%D1%88%D0%BA%D0%BE%D0%BB%D0%B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14472" cy="649525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strips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school-klass.my1.ru/_nw/7/10275732.gif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-17140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mir-animashki.com/_ph/95/951568134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910" y="188640"/>
            <a:ext cx="8762578" cy="645832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9000"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http://physics-semey.ucoz.ru/_nw/0/8815428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56.radikal.ru/i154/1109/1e/d60c38671160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0829" y="224136"/>
            <a:ext cx="8761651" cy="63012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randomBa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kartinki-gif.ru/_ph/40/2/987494909.gif?143495125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1" y="188640"/>
            <a:ext cx="8785929" cy="647848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www.edu.cap.ru/Home/8510/sredn.gr/1sentyabry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84976" cy="645110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www.playcast.ru/uploads/2014/08/23/960394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8671698" cy="642208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Источники информации</a:t>
            </a: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91680" y="1600200"/>
            <a:ext cx="6995120" cy="4525963"/>
          </a:xfrm>
        </p:spPr>
        <p:txBody>
          <a:bodyPr>
            <a:normAutofit lnSpcReduction="10000"/>
          </a:bodyPr>
          <a:lstStyle/>
          <a:p>
            <a:r>
              <a:rPr lang="ru-RU" sz="1800" u="sng" dirty="0" smtClean="0">
                <a:hlinkClick r:id="rId2"/>
              </a:rPr>
              <a:t>http://www.coollady.ru/puc/3/shkola/b/15_1.jpg</a:t>
            </a:r>
            <a:endParaRPr lang="ru-RU" sz="1800" u="sng" dirty="0" smtClean="0"/>
          </a:p>
          <a:p>
            <a:r>
              <a:rPr lang="ru-RU" sz="1800" u="sng" dirty="0" smtClean="0">
                <a:hlinkClick r:id="rId3"/>
              </a:rPr>
              <a:t>http://bestgif.ru/_ph/15/2/601025085.gif?1437666216[/IMG][/URL</a:t>
            </a:r>
            <a:r>
              <a:rPr lang="ru-RU" sz="1800" dirty="0" smtClean="0"/>
              <a:t> </a:t>
            </a:r>
          </a:p>
          <a:p>
            <a:r>
              <a:rPr lang="ru-RU" sz="1800" u="sng" dirty="0" smtClean="0">
                <a:hlinkClick r:id="rId4"/>
              </a:rPr>
              <a:t>http://bestgif.ru/_ph/15/2/797717955.gif?1437666436[/IMG][/URL</a:t>
            </a:r>
            <a:endParaRPr lang="ru-RU" sz="1800" u="sng" dirty="0" smtClean="0"/>
          </a:p>
          <a:p>
            <a:r>
              <a:rPr lang="ru-RU" sz="1800" dirty="0" smtClean="0"/>
              <a:t>]</a:t>
            </a:r>
            <a:r>
              <a:rPr lang="ru-RU" sz="1800" u="sng" dirty="0" smtClean="0">
                <a:hlinkClick r:id="rId5"/>
              </a:rPr>
              <a:t>http://bestgif.ru/_ph/15/2/520532439.gif?1437666750[/IMG][/URL</a:t>
            </a:r>
            <a:endParaRPr lang="ru-RU" sz="1800" u="sng" dirty="0" smtClean="0"/>
          </a:p>
          <a:p>
            <a:r>
              <a:rPr lang="ru-RU" sz="1800" u="sng" dirty="0" smtClean="0">
                <a:hlinkClick r:id="rId6"/>
              </a:rPr>
              <a:t>http://nash-klass.ucoz.net/0_79521_71ce0a07_XL.gif</a:t>
            </a:r>
            <a:endParaRPr lang="ru-RU" sz="1800" u="sng" dirty="0" smtClean="0"/>
          </a:p>
          <a:p>
            <a:r>
              <a:rPr lang="ru-RU" sz="1800" dirty="0" smtClean="0">
                <a:hlinkClick r:id="rId7"/>
              </a:rPr>
              <a:t>http://1a2014.ucoz.net/1sentyabrya.gif</a:t>
            </a:r>
            <a:r>
              <a:rPr lang="ru-RU" sz="1800" dirty="0" smtClean="0"/>
              <a:t> </a:t>
            </a:r>
          </a:p>
          <a:p>
            <a:r>
              <a:rPr lang="ru-RU" sz="1800" u="sng" dirty="0" smtClean="0">
                <a:hlinkClick r:id="rId8"/>
              </a:rPr>
              <a:t>http://img1.liveinternet.ru/images/attach/c/6/91/62/91062531_s_dnem_znaniy.gif</a:t>
            </a:r>
            <a:r>
              <a:rPr lang="ru-RU" sz="1800" dirty="0" smtClean="0"/>
              <a:t> </a:t>
            </a:r>
          </a:p>
          <a:p>
            <a:r>
              <a:rPr lang="ru-RU" sz="1800" u="sng" dirty="0" smtClean="0">
                <a:hlinkClick r:id="rId9"/>
              </a:rPr>
              <a:t>http://u.jimdo.com/www400/o/sa27b1de1dbb4bf1c/img/ife90fe6334efa0d0/1409300590/std/image.jpg</a:t>
            </a:r>
            <a:endParaRPr lang="ru-RU" sz="1800" dirty="0" smtClean="0"/>
          </a:p>
          <a:p>
            <a:r>
              <a:rPr lang="ru-RU" sz="1800" dirty="0" smtClean="0">
                <a:hlinkClick r:id="rId10"/>
              </a:rPr>
              <a:t>http://school-klass.my1.ru/_nw/7/10275732.gif</a:t>
            </a:r>
            <a:r>
              <a:rPr lang="ru-RU" sz="1800" dirty="0" smtClean="0"/>
              <a:t> </a:t>
            </a:r>
          </a:p>
          <a:p>
            <a:r>
              <a:rPr lang="ru-RU" sz="1800" u="sng" dirty="0" smtClean="0">
                <a:hlinkClick r:id="rId11"/>
              </a:rPr>
              <a:t>http://physics-semey.ucoz.ru/_nw/0/88154281.gif</a:t>
            </a:r>
            <a:endParaRPr lang="ru-RU" sz="1800" dirty="0" smtClean="0"/>
          </a:p>
          <a:p>
            <a:r>
              <a:rPr lang="ru-RU" sz="1800" u="sng" dirty="0" smtClean="0">
                <a:hlinkClick r:id="rId12"/>
              </a:rPr>
              <a:t>http://www.playcast.ru/uploads/2014/09/01/9695654.gif</a:t>
            </a:r>
            <a:r>
              <a:rPr lang="ru-RU" sz="1800" dirty="0" smtClean="0"/>
              <a:t> </a:t>
            </a:r>
          </a:p>
          <a:p>
            <a:r>
              <a:rPr lang="ru-RU" sz="1800" dirty="0" smtClean="0">
                <a:hlinkClick r:id="rId13"/>
              </a:rPr>
              <a:t>http://pedsovet.su/_ld/391/47064686.jpg</a:t>
            </a:r>
            <a:r>
              <a:rPr lang="ru-RU" sz="1800" dirty="0" smtClean="0"/>
              <a:t> </a:t>
            </a:r>
          </a:p>
          <a:p>
            <a:endParaRPr lang="ru-RU" sz="1800" dirty="0" smtClean="0"/>
          </a:p>
          <a:p>
            <a:endParaRPr lang="ru-RU" sz="1800" dirty="0" smtClean="0"/>
          </a:p>
          <a:p>
            <a:endParaRPr lang="ru-RU" sz="1800" dirty="0" smtClean="0"/>
          </a:p>
          <a:p>
            <a:endParaRPr lang="ru-RU" sz="1800" dirty="0" smtClean="0"/>
          </a:p>
          <a:p>
            <a:endParaRPr lang="ru-RU" sz="1800" dirty="0" smtClean="0"/>
          </a:p>
          <a:p>
            <a:endParaRPr lang="ru-RU" sz="1800" dirty="0" smtClean="0"/>
          </a:p>
          <a:p>
            <a:endParaRPr lang="ru-RU" sz="1800" u="sng" dirty="0" smtClean="0"/>
          </a:p>
          <a:p>
            <a:endParaRPr lang="ru-RU" sz="1800" u="sng" dirty="0" smtClean="0"/>
          </a:p>
          <a:p>
            <a:endParaRPr lang="ru-RU" sz="18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91680" y="1600200"/>
            <a:ext cx="6995120" cy="4525963"/>
          </a:xfrm>
        </p:spPr>
        <p:txBody>
          <a:bodyPr>
            <a:normAutofit/>
          </a:bodyPr>
          <a:lstStyle/>
          <a:p>
            <a:r>
              <a:rPr lang="ru-RU" sz="1800" u="sng" dirty="0" smtClean="0">
                <a:hlinkClick r:id="rId2"/>
              </a:rPr>
              <a:t>http://school7.ucoz.ua/imadg/59ef67f9f47b.gif</a:t>
            </a:r>
            <a:r>
              <a:rPr lang="ru-RU" sz="1800" dirty="0" smtClean="0"/>
              <a:t> </a:t>
            </a:r>
          </a:p>
          <a:p>
            <a:r>
              <a:rPr lang="ru-RU" sz="1800" u="sng" dirty="0" smtClean="0">
                <a:hlinkClick r:id="rId3"/>
              </a:rPr>
              <a:t>http://bk-detstvo.narod.ru/school_grafika_1big.jpg</a:t>
            </a:r>
            <a:endParaRPr lang="ru-RU" sz="1800" u="sng" dirty="0" smtClean="0"/>
          </a:p>
          <a:p>
            <a:r>
              <a:rPr lang="ru-RU" sz="1800" u="sng" dirty="0" smtClean="0">
                <a:hlinkClick r:id="rId4"/>
              </a:rPr>
              <a:t>http://content.schools.by/cel/library/%D0%97%D0%B4%D1%80%D0%B0%D0%B2%D1%81%D1%82%D0%B2%D1%83%D0%B9_%D1%88%D0%BA%D0%BE%D0%BB%D0%B0.gif</a:t>
            </a:r>
            <a:r>
              <a:rPr lang="ru-RU" sz="1800" dirty="0" smtClean="0"/>
              <a:t> </a:t>
            </a:r>
          </a:p>
          <a:p>
            <a:r>
              <a:rPr lang="ru-RU" sz="1800" dirty="0" smtClean="0">
                <a:hlinkClick r:id="rId5"/>
              </a:rPr>
              <a:t>http://razumovskiyvestnik.ru/upload/iblock/c5c/c5cc282ca92073e2801092790c305291.jpg</a:t>
            </a:r>
            <a:r>
              <a:rPr lang="ru-RU" sz="1800" dirty="0" smtClean="0"/>
              <a:t> </a:t>
            </a:r>
          </a:p>
          <a:p>
            <a:r>
              <a:rPr lang="ru-RU" sz="1800" u="sng" dirty="0" smtClean="0">
                <a:hlinkClick r:id="rId6"/>
              </a:rPr>
              <a:t>http://f-picture.net/lfp/s56.radikal.ru/i154/1109/1e/d60c38671160.jpg/htm</a:t>
            </a:r>
            <a:r>
              <a:rPr lang="ru-RU" sz="1800" dirty="0" smtClean="0"/>
              <a:t> </a:t>
            </a:r>
          </a:p>
          <a:p>
            <a:r>
              <a:rPr lang="ru-RU" sz="1800" u="sng" dirty="0" smtClean="0">
                <a:hlinkClick r:id="rId7"/>
              </a:rPr>
              <a:t>http://kartinki-gif.ru/_ph/40/2/987494909.gif?1434951259</a:t>
            </a:r>
            <a:endParaRPr lang="ru-RU" sz="1800" u="sng" dirty="0" smtClean="0"/>
          </a:p>
          <a:p>
            <a:r>
              <a:rPr lang="ru-RU" sz="1800" u="sng" dirty="0" smtClean="0">
                <a:hlinkClick r:id="rId8"/>
              </a:rPr>
              <a:t>http://www.playcast.ru/uploads/2014/08/23/9603949.gif</a:t>
            </a:r>
            <a:r>
              <a:rPr lang="ru-RU" sz="1800" dirty="0" smtClean="0"/>
              <a:t> </a:t>
            </a:r>
          </a:p>
          <a:p>
            <a:r>
              <a:rPr lang="ru-RU" sz="1800" u="sng" dirty="0" smtClean="0">
                <a:hlinkClick r:id="rId9"/>
              </a:rPr>
              <a:t>http://klub-drug.ru/wp-content/uploads/2011/04/71964931_mka.jpg</a:t>
            </a:r>
            <a:endParaRPr lang="ru-RU" sz="1800" dirty="0" smtClean="0"/>
          </a:p>
          <a:p>
            <a:r>
              <a:rPr lang="ru-RU" sz="1800" u="sng" dirty="0" smtClean="0">
                <a:hlinkClick r:id="rId10"/>
              </a:rPr>
              <a:t>http://www.proshkolu.ru/user/Olgas28/file/2672786</a:t>
            </a:r>
            <a:r>
              <a:rPr lang="ru-RU" sz="1800" dirty="0" smtClean="0"/>
              <a:t> </a:t>
            </a:r>
          </a:p>
          <a:p>
            <a:endParaRPr lang="ru-RU" sz="1800" u="sng" dirty="0" smtClean="0"/>
          </a:p>
          <a:p>
            <a:endParaRPr lang="ru-RU" sz="1800" u="sng" dirty="0" smtClean="0"/>
          </a:p>
          <a:p>
            <a:endParaRPr lang="ru-RU" sz="1800" u="sng" dirty="0" smtClean="0"/>
          </a:p>
          <a:p>
            <a:endParaRPr lang="ru-RU" sz="1800" u="sng" dirty="0" smtClean="0"/>
          </a:p>
          <a:p>
            <a:endParaRPr lang="ru-RU" sz="18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151</Words>
  <Application>Microsoft Office PowerPoint</Application>
  <PresentationFormat>Экран (4:3)</PresentationFormat>
  <Paragraphs>43</Paragraphs>
  <Slides>27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 информации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Дина</dc:creator>
  <cp:lastModifiedBy>директор</cp:lastModifiedBy>
  <cp:revision>33</cp:revision>
  <dcterms:created xsi:type="dcterms:W3CDTF">2015-07-16T17:04:14Z</dcterms:created>
  <dcterms:modified xsi:type="dcterms:W3CDTF">2020-08-31T10:23:19Z</dcterms:modified>
</cp:coreProperties>
</file>