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3539472_38-p-fon-dlya-detskoi-prezentatsii-powerpoint-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1969" y="260648"/>
            <a:ext cx="897931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Дидактическое пособие</a:t>
            </a:r>
          </a:p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«Многофункциональная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Ширма как элемент предметно-</a:t>
            </a:r>
          </a:p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Развивающей среды группы».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(возраст 4- 7 лет)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9752" y="3789040"/>
            <a:ext cx="73598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Авторы: Волочек Наталья Сергеевна (высшая кв. категория)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Новоселова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Надежда Владимировна (первая кв. категория)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МКДОУ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/с № 206, Дзержинский район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г. Новосибирск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3539472_38-p-fon-dlya-detskoi-prezentatsii-powerpoint-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536" y="260648"/>
            <a:ext cx="817364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Образовательная область: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608" y="1268760"/>
            <a:ext cx="752154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Познавательное развитие;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Художественно – эстетическое развитие;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Речевое развитие;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Социально – коммуникативное развитие.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3539472_38-p-fon-dlya-detskoi-prezentatsii-powerpoint-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91880" y="404664"/>
            <a:ext cx="2157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006" y="908720"/>
            <a:ext cx="8884099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Проектируя развивающую предметно - пространственную среду многое нами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пересмотрено на новый, игровой уровень, в котором дидактический компонент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непременно соседствует с игровой оболочкой.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Многофункциональная напольная ширма, несмотря на свое довольно обыденное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название, является очень интересным предметом интерьера детского сада, а главное,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многофункциональная ширма соответствует всем требованиям Стандарта,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предъявляемым к развивающей предметно-пространственной среды группы.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Рассмотрим многофункциональную ширму, в соответствии с принципами построения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среды: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Насыщенность среды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обеспечивает игровую, познавательную, исследовательскую,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творческую, эмоциональное благополучие и возможность самовыражения детей.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Трансформируемость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возможность изменений предметно-пространственной среды в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зависимости от образовательной ситуации, в том числе от меняющихся интересов и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возможностей детей.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Полифункциональность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возможность разнообразного использования, не обладает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жестко закрепленным способом употребления.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Доступность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свободный доступ детей к пособиям, карточкам, материалам, пособия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м, которые можно разместить на ширме.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3539472_38-p-fon-dlya-detskoi-prezentatsii-powerpoint-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548680"/>
            <a:ext cx="861293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Вариативность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наличие различных пространств для деятельности детей и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уединения, свобода выбора разнообразных материалов, игр и игрушек;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периодическая сменяемость материалов, стимулирующих разнообразную детскую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активность, в соответствии с тематическим планированием и интересами детей.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Безопасность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соответствует всем элементам и требованиям по обеспечению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надёжности и безопасности их использования.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Основное предназначение ширмы – это зонирование пространства. Что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соответствует одному из принципов организации РППС.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Чтобы предметно-пространственная развивающая среда выступала как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развивающая, подвижная и легко меняющаяся, мы пришли к решению разработать и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создать универсальную многофункциональную ширму для использования в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игровой, познавательной, социально –коммуникативной и художественно –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эстетической деятельности детей.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Таким образом, данное пособие имеет развивающее, обучающее и воспитывающее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значения. Его можно использовать во всех образовательных областях для разных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возрастных категорий детей. Данное пособие предназначено для детей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дошкольного возраста, педагогов и родителей.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3539472_38-p-fon-dlya-detskoi-prezentatsii-powerpoint-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816050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обеспечение максимальной реализации образовательного потенциала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пространства группы ДОУ.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-Развивать мелкую моторику рук, сенсорные навыки;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-Развивать речь детей и обогащать словарный запас;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-Развивать творческие способности в игровой и театрализованной деятельности;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-Совершенствовать двигательные навыки, умение ориентироваться в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пространстве;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-Воспитывать бережное отношения к окружающему миру, чувство прекрасного;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-Обучать правилам дорожного движения;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-Формировать личностные качества детей.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3539472_38-p-fon-dlya-detskoi-prezentatsii-powerpoint-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476672"/>
            <a:ext cx="8666347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Описание применения пособия: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Основа – пластиковый каркас.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Части ширмы скреплены между собой.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Ширма состоит из пяти секций.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Первая секция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«ПДД». Эта часть ширмы имеет прикрепленные знаки дорожного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движения  на липучках, светофор, автомобили и спец.автомобили, две дороги.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Вторая секция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«Времена года: осень, зима». Эта часть ширмы имеет сменный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 на липучках по времени года,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сезонные изменения и явления в природе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(солнце, тучки, дождик, листопад, огород с овощами и корзина; снежинки, сугроб,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дикие животные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 домашние животные ). Так же можно на мальчике менять одежду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повремени года.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Третья секция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предназначена для театрализованной деятельности. С внутренней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стороны оформлена двойными кармашками для хранения театральных кукол,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сказочных персонажей. Эта часть ширмы имеет « окно» со  шторкой  и может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использоваться для знакомства детьми с разными видами театра ( пальчиковый,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куклы «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Ба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настольный театр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различных видов театрализованной игры (разминки, этюды, игры с движениями,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импровизации, игры – инсценировки, игры – имитации ,сказки, спектакли);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Четвертая секция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«Времена года: весна, лето». Эта часть ширмы имеет сменный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 на липучках и пуговицах по времени года,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сезонные изменения и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явления в природе (солнце, тучи, дождь, радуга, листья, цветущее дерево, фрукты,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ягоды, корзина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Так же можно на девочке менять одежду по времени года.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3539472_38-p-fon-dlya-detskoi-prezentatsii-powerpoint-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692696"/>
            <a:ext cx="86248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Пятая секция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эта часть ширмы предназначена для шнуровки разными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материалами (лента, тесьма, шнурки). Также прищепки, сутажный шнур разных цветов  для плетение кос.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Скрепленная вместе все пять секций, служат как уголок уединения. Так же это может быть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ширмой для сюжетно – ролевых игр.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640</Words>
  <Application>Microsoft Office PowerPoint</Application>
  <PresentationFormat>Экран (4:3)</PresentationFormat>
  <Paragraphs>92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Волочек</cp:lastModifiedBy>
  <cp:revision>22</cp:revision>
  <dcterms:created xsi:type="dcterms:W3CDTF">2021-10-14T10:25:40Z</dcterms:created>
  <dcterms:modified xsi:type="dcterms:W3CDTF">2021-10-21T14:08:56Z</dcterms:modified>
</cp:coreProperties>
</file>