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7" r:id="rId2"/>
    <p:sldId id="265" r:id="rId3"/>
    <p:sldId id="266" r:id="rId4"/>
    <p:sldId id="267" r:id="rId5"/>
    <p:sldId id="268" r:id="rId6"/>
    <p:sldId id="261" r:id="rId7"/>
    <p:sldId id="269" r:id="rId8"/>
    <p:sldId id="256" r:id="rId9"/>
    <p:sldId id="258" r:id="rId10"/>
    <p:sldId id="271" r:id="rId11"/>
    <p:sldId id="259" r:id="rId12"/>
    <p:sldId id="262" r:id="rId13"/>
    <p:sldId id="264" r:id="rId14"/>
    <p:sldId id="272" r:id="rId15"/>
    <p:sldId id="276" r:id="rId16"/>
    <p:sldId id="273" r:id="rId17"/>
    <p:sldId id="277" r:id="rId18"/>
    <p:sldId id="275" r:id="rId19"/>
    <p:sldId id="278" r:id="rId20"/>
    <p:sldId id="274" r:id="rId21"/>
    <p:sldId id="279" r:id="rId22"/>
    <p:sldId id="260" r:id="rId23"/>
    <p:sldId id="270" r:id="rId24"/>
    <p:sldId id="280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74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09D57-4BC1-433B-941F-D0A4C4366412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8FA-49A1-4402-8AD0-A230150967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6347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09D57-4BC1-433B-941F-D0A4C4366412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8FA-49A1-4402-8AD0-A230150967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8981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09D57-4BC1-433B-941F-D0A4C4366412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8FA-49A1-4402-8AD0-A230150967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456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09D57-4BC1-433B-941F-D0A4C4366412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8FA-49A1-4402-8AD0-A230150967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4199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09D57-4BC1-433B-941F-D0A4C4366412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8FA-49A1-4402-8AD0-A230150967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855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09D57-4BC1-433B-941F-D0A4C4366412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8FA-49A1-4402-8AD0-A230150967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2346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09D57-4BC1-433B-941F-D0A4C4366412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8FA-49A1-4402-8AD0-A230150967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309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09D57-4BC1-433B-941F-D0A4C4366412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8FA-49A1-4402-8AD0-A230150967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6895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09D57-4BC1-433B-941F-D0A4C4366412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8FA-49A1-4402-8AD0-A230150967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9239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09D57-4BC1-433B-941F-D0A4C4366412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8FA-49A1-4402-8AD0-A230150967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4313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09D57-4BC1-433B-941F-D0A4C4366412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528FA-49A1-4402-8AD0-A230150967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543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109D57-4BC1-433B-941F-D0A4C4366412}" type="datetimeFigureOut">
              <a:rPr lang="ru-RU" smtClean="0"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528FA-49A1-4402-8AD0-A230150967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6476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dereksiz.org/laboratornaya-rabota-opredelenie-i-izuchenie-listeev-dereveev.html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dereksiz.org/h-mejdunarodnaya-distancionnaya-olimpiada-erudit-geografiya-8.html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dereksiz.org/o-prisvoenii-visshih-voinskih-i-specialenih-zvanij-klassnih-ch.html" TargetMode="Externa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stengazeta.net/?p=10005787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1140440" cy="1325563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ОБЩЕОБРАЗОВАТЕЛЬНОЕ  УЧРЕЖДЕНИЕ БОЛЬШЕКИРСАНОВСКАЯ СРЕДНЯЯ  ОБЩЕОБРАЗОВАТЕЛЬНАЯ  ШКОЛА ИМЕНИ ГЕРОЯ СОВЕТСКОГО СОЮЗА ХАЙЛО ВАСИЛИЯ АЛЕКСАНДРОВИЧА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Творческая работа на тему:</a:t>
            </a:r>
          </a:p>
          <a:p>
            <a:pPr marL="0" indent="0" algn="ctr">
              <a:buNone/>
            </a:pP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«Война и Донской край»</a:t>
            </a:r>
          </a:p>
          <a:p>
            <a:pPr marL="0" indent="0" algn="ctr">
              <a:buNone/>
            </a:pP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читель изобразительного искусства</a:t>
            </a:r>
          </a:p>
          <a:p>
            <a:pPr marL="0" indent="0" algn="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Библиотекарь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Горбашко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М.В.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343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1035685"/>
            <a:ext cx="10515600" cy="132556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Одним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самых болезненных мест исторической памяти на Юге России о Великой Отечественной войне является долина реки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Миус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ставшая в 1941-1942 и в 1943 годах зоной кровопролитных боёв между советскими и немецкими войсками. Возведённый на правом берегу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Миуса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оборонительный рубеж противника надолго задержал продвижение Красной армии и дважды помогал фашистам уберечь свою группировку войск от разгрома. </a:t>
            </a:r>
          </a:p>
        </p:txBody>
      </p:sp>
    </p:spTree>
    <p:extLst>
      <p:ext uri="{BB962C8B-B14F-4D97-AF65-F5344CB8AC3E}">
        <p14:creationId xmlns:p14="http://schemas.microsoft.com/office/powerpoint/2010/main" val="2421736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285365"/>
            <a:ext cx="10515600" cy="1325563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отечественной и мировой военно-исторической литературе обязательно присутствуют упоминания о боях на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Миус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-фронте. Появившиеся ещё в годы Великой Отечественной войны издания имели в основном прикладной характер – их задачей, в первую очередь, было обобщение опыта ведения боевых действий. Впоследствии сведения об этих сражениях коротко приводились в специальных и обобщающих трудах по истории Второй мировой войны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справочных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изданиях.</a:t>
            </a:r>
            <a:b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Отдельные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можно найти в работах, касающихся истории населённых пунктов, судьбы которых были тесно связаны с событиями на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Миус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-фронте.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</a:t>
            </a:r>
            <a:endParaRPr lang="ru-RU" sz="2700" dirty="0"/>
          </a:p>
        </p:txBody>
      </p:sp>
    </p:spTree>
    <p:extLst>
      <p:ext uri="{BB962C8B-B14F-4D97-AF65-F5344CB8AC3E}">
        <p14:creationId xmlns:p14="http://schemas.microsoft.com/office/powerpoint/2010/main" val="38525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7720" y="2712085"/>
            <a:ext cx="10515600" cy="132556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Появление новых достоверных свидетельств о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Миус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-фронте получает непременно широкий резонанс среди общественных организаций, ветеранов Великой Отечественной, жителей Ростова-на-Дону, Таганрога, Матвеева Кургана. Очень важно передать подлинное знание о кровопролитных боях на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Миус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-фронте от ветеранов школьникам,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изучающим историю родного края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раскрыть историческую правду местным жителям, живущим в местах былых сражений, равно как и гражданам всей современной России.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867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9800" y="2803525"/>
            <a:ext cx="10515600" cy="132556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Бои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Миусе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дали многочисленные примеры героизма десятков и сотен тысяч советских воинов – представителей разных народов СССР. Русские, украинцы, азербайджанцы, калмыки сражались в 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составе как общевойсковых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так и национальных соединений. Среди них были прославленные гвардейские казачьи дивизии 4-го Кубанского и 5-го Донского кавалерийских корпусов, 416-я Азербайджанская стрелковая дивизия, удостоенная почётного наименования «Таганрогская», 112-я Башкирская кавалерийская дивизия, 16-я Грозненская отдельная курсантская бригада.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Миусе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Самбеке сражались сотни тысяч уроженцев Ростовской области, Приазовья, Донбасса, Ставрополья, Северного Кавказа. Почти 80 тысяч человек были призваны на фронт после освобождения большей части территории Ростовской области в феврале 1943 года.</a:t>
            </a:r>
          </a:p>
        </p:txBody>
      </p:sp>
    </p:spTree>
    <p:extLst>
      <p:ext uri="{BB962C8B-B14F-4D97-AF65-F5344CB8AC3E}">
        <p14:creationId xmlns:p14="http://schemas.microsoft.com/office/powerpoint/2010/main" val="273413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8" descr="https://rkm.rnd.muzkult.ru/media/2020/09/16/1243026474/DSCN0149.JPG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609600" y="388620"/>
            <a:ext cx="11003280" cy="5920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на местах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миусских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боёв работают поисковые группы, отряды Ростовского областного клуба «Память-Поиск» и поискового объединения 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Миус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-Фронт». В результате полевых экспедиций найдены и перезахоронены более 6 тыс. воинов РККА, установлены имена нескольких сотен павших защитников Отечества, считавшихся в течение десятилетий пропавшими без вести. Только в 2009 г. на высоте 135,9 («Чёрный ворон») были подняты и торжественно перезахоронены останки 210 бойцов и командиров 248-й стрелковой дивизии, установлены имена 51 из них, павших при штурме этого мощного узла немецкой обороны 19 августа 1943 г.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58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1400" y="2488565"/>
            <a:ext cx="10515600" cy="132556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на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 нашего Большекирсановского сельского поселения   существует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немало памятников, мемориалов 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и воинских захоронений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связанных с тяжёлыми кровопролитными боями на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Миус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-фронте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Мы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по-прежнему в неоплатном долгу перед теми, кто ценой своей жизни приблизил Победу.</a:t>
            </a:r>
          </a:p>
        </p:txBody>
      </p:sp>
    </p:spTree>
    <p:extLst>
      <p:ext uri="{BB962C8B-B14F-4D97-AF65-F5344CB8AC3E}">
        <p14:creationId xmlns:p14="http://schemas.microsoft.com/office/powerpoint/2010/main" val="283000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36961" y="829598"/>
            <a:ext cx="4997828" cy="1161128"/>
          </a:xfrm>
        </p:spPr>
        <p:txBody>
          <a:bodyPr>
            <a:noAutofit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ДОТ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берегов реки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Миус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4320" y="4379278"/>
            <a:ext cx="11353800" cy="1655762"/>
          </a:xfrm>
        </p:spPr>
        <p:txBody>
          <a:bodyPr>
            <a:noAutofit/>
          </a:bodyPr>
          <a:lstStyle/>
          <a:p>
            <a:pPr algn="l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этот ДОТ можно без проблем проникнуть и посмотреть в амбразуру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Поисковики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говорят, что ДОТ этот сооружен не простыми немцами, а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СС-овцами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дивизии "Викинг". </a:t>
            </a:r>
          </a:p>
        </p:txBody>
      </p:sp>
      <p:pic>
        <p:nvPicPr>
          <p:cNvPr id="1026" name="Picture 2" descr="P1000674_1024x7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920" y="-1"/>
            <a:ext cx="5419524" cy="406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923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1950" y="492124"/>
            <a:ext cx="10782300" cy="5641975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Вот проникновенные строки из сочинения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Матвеево- Курганской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школьницы про этот ДОТ: "На окраине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Кучеровки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дедушка и бабушка показали мне немецкий дот, который стоит до сих пор. Война и время оказались почти не властны над ним. В крепком ещё бетоне почти не видно отметин от снарядов. Бабушка рассказывала, как в детстве они боялись подходить к нему, а позже, уже взрослые, привыкли. Отсюда бил немецкий пулемёт, унося жизни наших солдат. Почему его не разрушили? Пытались разрушить, но не смогли, и решили – пусть стоит, сам когда-то обвалится. В него одно время ссыпали всякий мусор, чтоб не мозолил глаза. Но хутора почти нет, а дот – страшный «памятник» войне – стоит. А дзот делали в земле без бетона, и тоже ставили туда пулемёт. Дзотов было намного больше, чем дотов, и их остатки – брёвна, доски – были разобраны мирными жителями после освобождения на всякие нужды. Дедушка показывал места, где после освобождения  были остатки дзотов. Таких мест возле Подгорного оказалось  много, более 10." 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dirty="0" smtClean="0"/>
              <a:t> </a:t>
            </a:r>
          </a:p>
          <a:p>
            <a:pPr marL="0" indent="0">
              <a:buNone/>
            </a:pPr>
            <a:r>
              <a:rPr lang="ru-RU" dirty="0"/>
              <a:t> </a:t>
            </a:r>
            <a:r>
              <a:rPr lang="ru-RU" sz="1500" dirty="0">
                <a:hlinkClick r:id="rId2"/>
              </a:rPr>
              <a:t>http://stengazeta.net/?p=10005787</a:t>
            </a:r>
            <a:endParaRPr lang="ru-RU" sz="1500" dirty="0"/>
          </a:p>
        </p:txBody>
      </p:sp>
    </p:spTree>
    <p:extLst>
      <p:ext uri="{BB962C8B-B14F-4D97-AF65-F5344CB8AC3E}">
        <p14:creationId xmlns:p14="http://schemas.microsoft.com/office/powerpoint/2010/main" val="1370804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984" y="4810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Обелиск76-мм противотанковая пушка стоит на горе «Черный ворон». Обелиск воздвигнут в честь воинов 248 стрелковой дивизии.  Установлен в 1976 году. Захоронений нет.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1443633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422274"/>
            <a:ext cx="11106150" cy="6245225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высоте «Черный ворон» найдены останки казанца, повторившего подвиг Александра Матросова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Абдулла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Салимов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1917 года рождения, пулеметчик 902-го стрелкового полка 248-й стрелковой дивизии. По данным Центрального архива МО РФ известно, что он 19 августа 1943 года повторил подвиг Александра Матросова, за что был награжден посмертно орденом Отечественной Войны I степени. Об этом ИА «Татар-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сообщил заведующий Музеем-мемориалом Великой Отечественной войны в Казанском Кремле Михаил Черепанов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архивным данным, был похоронен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.Петрополье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Матвеево-Курганского района Ростовской области. Теперь предстоит выяснить, как он оказался в числе незахороненных солдат, найденных поисковиками в окопах.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1022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0040" y="381001"/>
            <a:ext cx="11001103" cy="614172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То, что из 103 солдат и офицеров установили имена и фамилии почти половины, — случай уникальный. Чаще всего из сотни безвестных бойцов удается узнать имена не больше 2-3.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Атака штурмовой группы 248-й дивизии стала началом прорыва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Миус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-фронта. По оценкам историков, успех нашей армии вынудил немцев перебросить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Миус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резервные дивизии с Курской дуги, где победа советских солдат предопределила поражение гитлеровской Германии.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Имена еще 53 солдат и офицеров пока остаются неизвестными, но поисковики продолжают работу в архиве, не исключено, что поименно удастся назвать всех героев Великой Отечественной, которые упокоились в этой братской могиле.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https://www.tatar-inform.ru/news/na-vysote-chernyy-voron-naydeny-ostanki-kazantsa-povtorivshego-podvig-aleksandra-matrosova-182038</a:t>
            </a:r>
          </a:p>
          <a:p>
            <a:endParaRPr lang="ru-RU" sz="1500" dirty="0"/>
          </a:p>
        </p:txBody>
      </p:sp>
    </p:spTree>
    <p:extLst>
      <p:ext uri="{BB962C8B-B14F-4D97-AF65-F5344CB8AC3E}">
        <p14:creationId xmlns:p14="http://schemas.microsoft.com/office/powerpoint/2010/main" val="1274487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4434" y="2166258"/>
            <a:ext cx="10276115" cy="3722914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Война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нашей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памяти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Очень долгое время – до 1974 года – единственным памятником павшим воинам на горе Чёрный ворон оставался  скромный обелиск со звездой 1944 года. Именно возле него проходили митинги 9 мая, здесь собирались не только жители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Петрополья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Подгорного, но и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Кучеровки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и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Кульбаково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и Больше-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Кирсаново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Тогда, в 1970, люди ещё помнили войну как собственный пережитый опыт, и для них это был особый праздник.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1918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Мемориал воинам  ВОВ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052" y="1825625"/>
            <a:ext cx="7083895" cy="4351338"/>
          </a:xfrm>
        </p:spPr>
      </p:pic>
    </p:spTree>
    <p:extLst>
      <p:ext uri="{BB962C8B-B14F-4D97-AF65-F5344CB8AC3E}">
        <p14:creationId xmlns:p14="http://schemas.microsoft.com/office/powerpoint/2010/main" val="915740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259080"/>
            <a:ext cx="11094720" cy="6400799"/>
          </a:xfrm>
        </p:spPr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Историческая справка: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создан в 1978 году. Количество захороненных: 235 человек- все известны. В августе 1943 года на участке Большекирсановского сельского поселения был осуществлен прорыв немецкой обороны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Миус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-фронте. Здесь действовала 28 армия , 2 гвардейская армия, 4 гвардейский корпус. Героически повел себя экипаж танка лейтенанта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Ивана Ивановича. После того, как танк  подбили, командир экипажа разделил свой экипаж на два расчета и начали стрелять по немецким танкам уже из немецких орудий. Дрались они в окружении. На помощь танкистам пришли автоматчики,   и танкисты были отбиты, захватив еще 10 немецких солдат в плен. Членов танкового экипажа и автоматчиков представили к наградам. Лейтенанта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И.И. наградили орденом Красного Знамени.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Описание памятника: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на пьедестале стоит скорбящая мать и мальчик посреди рядов надгробных плит. Они скорбят о своих земляках, односельчанах, не вернувшихся с войны.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072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«Героям- Победителям»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41098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5760" y="365760"/>
            <a:ext cx="11049000" cy="6278879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Историческая справка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создан в 1983 году. Количество захороненных: всего 200 человек- все известны. 23 августа 1943 года за шесть дней боев войска фронта прорвали оборону противника на участке Дмитриевка-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Петрополье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Враг потерпел поражение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участве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Миус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-фронт  и на других направлениях.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Описание памятника: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памятник расположен на восточной окраине села , рядом со школой. Широкие три ступени ведут к памятнику. Вечный огонь, 4-х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гранное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основание обелиска имеет с каждой стороны барельефное изображение фронтовых моментов. С трех сторон памятника установлены мраморные плиты с фамилиями погибших воинов.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936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85280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Обелиск «Земляку Пудовкину»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976" y="1825625"/>
            <a:ext cx="4068047" cy="4351338"/>
          </a:xfrm>
        </p:spPr>
      </p:pic>
    </p:spTree>
    <p:extLst>
      <p:ext uri="{BB962C8B-B14F-4D97-AF65-F5344CB8AC3E}">
        <p14:creationId xmlns:p14="http://schemas.microsoft.com/office/powerpoint/2010/main" val="3528183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680" y="335280"/>
            <a:ext cx="11247120" cy="62484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Историческая справка: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создан в 1947 году. Количество захороненных 261 человек- все известны. 19 августа 1943 года во время атаки опорного пункта немцев на высоте «Черный ворон»  в районе села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Петрополье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старший сержант Пудовкин подполз к вражескому дзоту и забросал его гранатами, но пулемет продолжал вести огонь, мешая продвижению взвода. Отважный воин бросился на дзот и своим телом закрыт его амбразуру. Ценой собственной жизни способствовал выполнению боевой задачи.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Указом Президиума Верховного Совета СССР от 19 марта 1944 года за  старшему сержанту Пудовкину Павлу Григорьевичу посмертно присвоено звание Героя Советского Союза.</a:t>
            </a: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Описание памятника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памятник установлен на окраине села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Петрополье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состоит из нескольких захоронений .Центральной фигурой был солдат на  пьедестале, когда в 2002 году скульптура солдата пришла в негодность, на том же месте была установлена мраморная плита с надписью: «Вечная память героям, павшим в Великой Отечественной войне 1941-1945 гг.». Здесь же похоронен Герой Советского Союза Пудовкин П.Г. Рядом с обелиском в 2003 году погребены останки советских воинов , найденных поисковиками.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732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имени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В.А.Хайло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419" y="1825625"/>
            <a:ext cx="5507162" cy="4351338"/>
          </a:xfrm>
        </p:spPr>
      </p:pic>
    </p:spTree>
    <p:extLst>
      <p:ext uri="{BB962C8B-B14F-4D97-AF65-F5344CB8AC3E}">
        <p14:creationId xmlns:p14="http://schemas.microsoft.com/office/powerpoint/2010/main" val="2490514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362584"/>
            <a:ext cx="10774680" cy="63430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Историческая справка: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захоронено 44 человека. 15 октября 1943 года во время боев за город Мелитополь Хайло Василий Александрович , уроженец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х.Большая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Кирсановка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четверо суток в одиночку держал оборону, не сдавая позиции  до подхода наших подразделений. За этот подвиг присвоено звание Героя Советского Союза. Скончался в  1952 году и похоронен в родном селе.</a:t>
            </a:r>
          </a:p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Описание памятника: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памятник установлен на окраине с. Полтавское. На постаменте установлена фигура солдата высотой 3 метра. Надпись на памятнике: « Вечная память героям, павшим в Великой Отечественной войне 1941-1945 гг.».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381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SC004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1" y="1027906"/>
            <a:ext cx="5426058" cy="5773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138" y="0"/>
            <a:ext cx="11103612" cy="1325563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Миусских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склонах находят снаряды ВОВ и в наши дни.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DSC0047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788" y="2054844"/>
            <a:ext cx="5044752" cy="371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0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02360" y="1545996"/>
            <a:ext cx="1019048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Драматические события июля 1942 года описаны известным советским писателем Михаилом Александровичем Шолоховым в книге «Они сражались за Родину», в военных мемуарах. А также нашим соотечественником 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Пужаевым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Григорием Кирилловичем, проживающим в п. </a:t>
            </a:r>
            <a:r>
              <a:rPr lang="ru-RU" sz="28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Матвееев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Курган  и многим другими писателями Дона.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01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7090" y="579120"/>
            <a:ext cx="10386710" cy="58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" descr="blob:https://web.whatsapp.com/3fb422e4-3df3-409c-8f3e-39fd965d7984"/>
          <p:cNvSpPr>
            <a:spLocks noGrp="1" noChangeAspect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0071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229</TotalTime>
  <Words>773</Words>
  <Application>Microsoft Office PowerPoint</Application>
  <PresentationFormat>Широкоэкранный</PresentationFormat>
  <Paragraphs>49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Тема Office</vt:lpstr>
      <vt:lpstr>МУНИЦИПАЛЬНОЕ БЮДЖЕТНОЕ ОБЩЕОБРАЗОВАТЕЛЬНОЕ  УЧРЕЖДЕНИЕ БОЛЬШЕКИРСАНОВСКАЯ СРЕДНЯЯ  ОБЩЕОБРАЗОВАТЕЛЬНАЯ  ШКОЛА ИМЕНИ ГЕРОЯ СОВЕТСКОГО СОЮЗА ХАЙЛО ВАСИЛИЯ АЛЕКСАНДРОВИЧА</vt:lpstr>
      <vt:lpstr>       Одним из самых болезненных мест исторической памяти на Юге России о Великой Отечественной войне является долина реки Миус, ставшая в 1941-1942 и в 1943 годах зоной кровопролитных боёв между советскими и немецкими войсками. Возведённый на правом берегу Миуса оборонительный рубеж противника надолго задержал продвижение Красной армии и дважды помогал фашистам уберечь свою группировку войск от разгрома. </vt:lpstr>
      <vt:lpstr>  В отечественной и мировой военно-исторической литературе обязательно присутствуют упоминания о боях на Миус-фронте. Появившиеся ещё в годы Великой Отечественной войны издания имели в основном прикладной характер – их задачей, в первую очередь, было обобщение опыта ведения боевых действий. Впоследствии сведения об этих сражениях коротко приводились в специальных и обобщающих трудах по истории Второй мировой войны, справочных изданиях. Отдельные сведения можно найти в работах, касающихся истории населённых пунктов, судьбы которых были тесно связаны с событиями на Миус-фронте.                                                             </vt:lpstr>
      <vt:lpstr>Появление новых достоверных свидетельств о Миус-фронте получает непременно широкий резонанс среди общественных организаций, ветеранов Великой Отечественной, жителей Ростова-на-Дону, Таганрога, Матвеева Кургана. Очень важно передать подлинное знание о кровопролитных боях на Миус-фронте от ветеранов школьникам, изучающим историю родного края, а также раскрыть историческую правду местным жителям, живущим в местах былых сражений, равно как и гражданам всей современной России.</vt:lpstr>
      <vt:lpstr>Бои на Миусе дали многочисленные примеры героизма десятков и сотен тысяч советских воинов – представителей разных народов СССР. Русские, украинцы, азербайджанцы, калмыки сражались в составе как общевойсковых, так и национальных соединений. Среди них были прославленные гвардейские казачьи дивизии 4-го Кубанского и 5-го Донского кавалерийских корпусов, 416-я Азербайджанская стрелковая дивизия, удостоенная почётного наименования «Таганрогская», 112-я Башкирская кавалерийская дивизия, 16-я Грозненская отдельная курсантская бригада. На Миусе и Самбеке сражались сотни тысяч уроженцев Ростовской области, Приазовья, Донбасса, Ставрополья, Северного Кавказа. Почти 80 тысяч человек были призваны на фронт после освобождения большей части территории Ростовской области в феврале 1943 года.</vt:lpstr>
      <vt:lpstr>Сегодня на местах миусских боёв работают поисковые группы, отряды Ростовского областного клуба «Память-Поиск» и поискового объединения «Миус-Фронт». В результате полевых экспедиций найдены и перезахоронены более 6 тыс. воинов РККА, установлены имена нескольких сотен павших защитников Отечества, считавшихся в течение десятилетий пропавшими без вести. Только в 2009 г. на высоте 135,9 («Чёрный ворон») были подняты и торжественно перезахоронены останки 210 бойцов и командиров 248-й стрелковой дивизии, установлены имена 51 из них, павших при штурме этого мощного узла немецкой обороны 19 августа 1943 г. </vt:lpstr>
      <vt:lpstr>В настоящее время на территории нашего Большекирсановского сельского поселения   существует немало памятников, мемориалов и воинских захоронений, связанных с тяжёлыми кровопролитными боями на Миус-фронте.  Мы по-прежнему в неоплатном долгу перед теми, кто ценой своей жизни приблизил Победу.</vt:lpstr>
      <vt:lpstr>  ДОТ с берегов реки Миус </vt:lpstr>
      <vt:lpstr>Презентация PowerPoint</vt:lpstr>
      <vt:lpstr>Обелиск76-мм противотанковая пушка стоит на горе «Черный ворон». Обелиск воздвигнут в честь воинов 248 стрелковой дивизии.  Установлен в 1976 году. Захоронений нет.</vt:lpstr>
      <vt:lpstr>Презентация PowerPoint</vt:lpstr>
      <vt:lpstr>Презентация PowerPoint</vt:lpstr>
      <vt:lpstr>Война в нашей памяти Очень долгое время – до 1974 года – единственным памятником павшим воинам на горе Чёрный ворон оставался  скромный обелиск со звездой 1944 года. Именно возле него проходили митинги 9 мая, здесь собирались не только жители Петрополья и Подгорного, но и Кучеровки, и Кульбаково, и Больше-Кирсаново. Тогда, в 1970, люди ещё помнили войну как собственный пережитый опыт, и для них это был особый праздник.  </vt:lpstr>
      <vt:lpstr>Мемориал воинам  ВОВ</vt:lpstr>
      <vt:lpstr>Презентация PowerPoint</vt:lpstr>
      <vt:lpstr>Памятник «Героям- Победителям»</vt:lpstr>
      <vt:lpstr>Презентация PowerPoint</vt:lpstr>
      <vt:lpstr>Обелиск «Земляку Пудовкину»  </vt:lpstr>
      <vt:lpstr>Презентация PowerPoint</vt:lpstr>
      <vt:lpstr>Памятник имени В.А.Хайло</vt:lpstr>
      <vt:lpstr>Презентация PowerPoint</vt:lpstr>
      <vt:lpstr>На Миусских склонах находят снаряды ВОВ и в наши дни.</vt:lpstr>
      <vt:lpstr>Презентация PowerPoint</vt:lpstr>
      <vt:lpstr>Презентация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ОБЩЕОБРАЗОВАТЕЛЬНОЕ  УЧРЕЖДЕНИЕ БОЛЬШЕКИРСАНОВСКАЯ СРЕДНЯЯ  ОБЩЕОБРАЗОВАТЕЛЬНАЯ  ШКОЛА ИМЕНИ ГЕРОЯ СОВЕТСКОГО СОЮЗА ХАЙЛО ВАСИЛИЯ АЛЕКСАНДРОВИЧА</dc:title>
  <dc:creator>user</dc:creator>
  <cp:lastModifiedBy>user</cp:lastModifiedBy>
  <cp:revision>18</cp:revision>
  <dcterms:created xsi:type="dcterms:W3CDTF">2021-10-20T08:29:56Z</dcterms:created>
  <dcterms:modified xsi:type="dcterms:W3CDTF">2021-11-22T07:30:32Z</dcterms:modified>
</cp:coreProperties>
</file>