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2" r:id="rId6"/>
    <p:sldId id="260" r:id="rId7"/>
    <p:sldId id="272" r:id="rId8"/>
    <p:sldId id="261" r:id="rId9"/>
    <p:sldId id="263" r:id="rId10"/>
    <p:sldId id="264" r:id="rId11"/>
    <p:sldId id="265" r:id="rId12"/>
    <p:sldId id="266" r:id="rId13"/>
    <p:sldId id="267" r:id="rId14"/>
    <p:sldId id="271" r:id="rId15"/>
    <p:sldId id="268" r:id="rId16"/>
    <p:sldId id="270" r:id="rId17"/>
    <p:sldId id="273" r:id="rId18"/>
    <p:sldId id="274" r:id="rId19"/>
    <p:sldId id="275" r:id="rId20"/>
    <p:sldId id="276" r:id="rId21"/>
    <p:sldId id="27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vertBarState="maximized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54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E6BF-B28F-4C17-BE0E-4737D18852BA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CAFCA-6E8D-46DC-B89A-A61D85DB5D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297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E6BF-B28F-4C17-BE0E-4737D18852BA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CAFCA-6E8D-46DC-B89A-A61D85DB5D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2305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E6BF-B28F-4C17-BE0E-4737D18852BA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CAFCA-6E8D-46DC-B89A-A61D85DB5D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283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E6BF-B28F-4C17-BE0E-4737D18852BA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CAFCA-6E8D-46DC-B89A-A61D85DB5D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5841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E6BF-B28F-4C17-BE0E-4737D18852BA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CAFCA-6E8D-46DC-B89A-A61D85DB5D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0403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E6BF-B28F-4C17-BE0E-4737D18852BA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CAFCA-6E8D-46DC-B89A-A61D85DB5D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5295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E6BF-B28F-4C17-BE0E-4737D18852BA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CAFCA-6E8D-46DC-B89A-A61D85DB5D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8010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E6BF-B28F-4C17-BE0E-4737D18852BA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CAFCA-6E8D-46DC-B89A-A61D85DB5D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2428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E6BF-B28F-4C17-BE0E-4737D18852BA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CAFCA-6E8D-46DC-B89A-A61D85DB5D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8398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E6BF-B28F-4C17-BE0E-4737D18852BA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CAFCA-6E8D-46DC-B89A-A61D85DB5D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8515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E6BF-B28F-4C17-BE0E-4737D18852BA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CAFCA-6E8D-46DC-B89A-A61D85DB5D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060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6E6BF-B28F-4C17-BE0E-4737D18852BA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FCAFCA-6E8D-46DC-B89A-A61D85DB5D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4082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9" y="202"/>
            <a:ext cx="9143999" cy="6884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87624" y="764704"/>
            <a:ext cx="72728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dirty="0" smtClean="0">
              <a:latin typeface="Georgia" pitchFamily="18" charset="0"/>
              <a:ea typeface="GungsuhChe" pitchFamily="49" charset="-127"/>
            </a:endParaRPr>
          </a:p>
          <a:p>
            <a:pPr algn="ctr"/>
            <a:r>
              <a:rPr lang="ru-RU" sz="6000" b="1" i="1" dirty="0" smtClean="0">
                <a:latin typeface="Georgia" pitchFamily="18" charset="0"/>
                <a:ea typeface="GungsuhChe" pitchFamily="49" charset="-127"/>
              </a:rPr>
              <a:t>Народы севера</a:t>
            </a:r>
          </a:p>
          <a:p>
            <a:pPr algn="ctr"/>
            <a:r>
              <a:rPr lang="ru-RU" sz="6000" b="1" i="1" dirty="0" smtClean="0">
                <a:latin typeface="Georgia" pitchFamily="18" charset="0"/>
                <a:ea typeface="GungsuhChe" pitchFamily="49" charset="-127"/>
              </a:rPr>
              <a:t> </a:t>
            </a:r>
            <a:r>
              <a:rPr lang="ru-RU" sz="6000" b="1" i="1" dirty="0">
                <a:latin typeface="Georgia" pitchFamily="18" charset="0"/>
                <a:ea typeface="GungsuhChe" pitchFamily="49" charset="-127"/>
              </a:rPr>
              <a:t>РОССИИ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635896" y="3244334"/>
            <a:ext cx="5400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algn="r"/>
            <a:endParaRPr lang="ru-RU" dirty="0" smtClean="0"/>
          </a:p>
          <a:p>
            <a:pPr algn="r"/>
            <a:r>
              <a:rPr lang="ru-RU" sz="2400" i="1" dirty="0" smtClean="0">
                <a:latin typeface="Georgia" pitchFamily="18" charset="0"/>
              </a:rPr>
              <a:t>Подготовила:</a:t>
            </a:r>
            <a:r>
              <a:rPr lang="ru-RU" sz="2400" dirty="0" smtClean="0">
                <a:latin typeface="Georgia" pitchFamily="18" charset="0"/>
              </a:rPr>
              <a:t> </a:t>
            </a:r>
          </a:p>
          <a:p>
            <a:pPr algn="r"/>
            <a:r>
              <a:rPr lang="ru-RU" sz="2400" dirty="0" smtClean="0">
                <a:latin typeface="Georgia" pitchFamily="18" charset="0"/>
              </a:rPr>
              <a:t>      </a:t>
            </a:r>
            <a:r>
              <a:rPr lang="ru-RU" sz="2400" i="1" dirty="0" smtClean="0">
                <a:latin typeface="Georgia" pitchFamily="18" charset="0"/>
              </a:rPr>
              <a:t>воспитатель Станкевич Л.А</a:t>
            </a:r>
            <a:r>
              <a:rPr lang="ru-RU" sz="2400" i="1" dirty="0" smtClean="0"/>
              <a:t>. 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15397530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9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дминистратор\Desktop\region_russia_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51722"/>
            <a:ext cx="8928992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7544" y="260648"/>
            <a:ext cx="8208912" cy="482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i="1" dirty="0">
                <a:latin typeface="Georgia" pitchFamily="18" charset="0"/>
                <a:ea typeface="Calibri"/>
                <a:cs typeface="Times New Roman"/>
              </a:rPr>
              <a:t>Наша Родина – </a:t>
            </a:r>
            <a:r>
              <a:rPr lang="ru-RU" sz="2400" b="1" i="1" dirty="0" smtClean="0">
                <a:latin typeface="Georgia" pitchFamily="18" charset="0"/>
                <a:ea typeface="Calibri"/>
                <a:cs typeface="Times New Roman"/>
              </a:rPr>
              <a:t>РОССИЙСКАЯ </a:t>
            </a:r>
            <a:r>
              <a:rPr lang="ru-RU" sz="2400" b="1" i="1" dirty="0">
                <a:latin typeface="Georgia" pitchFamily="18" charset="0"/>
                <a:ea typeface="Calibri"/>
                <a:cs typeface="Times New Roman"/>
              </a:rPr>
              <a:t>ФЕДЕРАЦИЯ</a:t>
            </a:r>
          </a:p>
        </p:txBody>
      </p:sp>
    </p:spTree>
    <p:extLst>
      <p:ext uri="{BB962C8B-B14F-4D97-AF65-F5344CB8AC3E}">
        <p14:creationId xmlns:p14="http://schemas.microsoft.com/office/powerpoint/2010/main" val="3721947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Администратор\Desktop\oobennosti-regulirovaniya-truda-lits-rabotayushih-v-regionah-kraynego-seve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19" y="0"/>
            <a:ext cx="91525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3779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9" y="-9398"/>
            <a:ext cx="9175211" cy="6852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Администратор\Desktop\393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67706"/>
            <a:ext cx="3973571" cy="2579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Администратор\Desktop\s12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7706"/>
            <a:ext cx="4104456" cy="2640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Администратор\Desktop\20190316_14003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064111"/>
            <a:ext cx="4087210" cy="2758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79512" y="116632"/>
            <a:ext cx="89644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Georgia" pitchFamily="18" charset="0"/>
              </a:rPr>
              <a:t>В настоящее время в Российской Федерации проживают</a:t>
            </a:r>
          </a:p>
          <a:p>
            <a:pPr algn="ctr"/>
            <a:r>
              <a:rPr lang="ru-RU" b="1" i="1" dirty="0">
                <a:latin typeface="Georgia" pitchFamily="18" charset="0"/>
              </a:rPr>
              <a:t> 40  малочисленных народов Севера</a:t>
            </a:r>
          </a:p>
          <a:p>
            <a:pPr algn="ctr"/>
            <a:r>
              <a:rPr lang="ru-RU" sz="1400" b="1" dirty="0">
                <a:latin typeface="Georgia" pitchFamily="18" charset="0"/>
              </a:rPr>
              <a:t>(Саами ( лопари), ненцы, </a:t>
            </a:r>
            <a:r>
              <a:rPr lang="ru-RU" sz="1400" b="1" dirty="0" err="1">
                <a:latin typeface="Georgia" pitchFamily="18" charset="0"/>
              </a:rPr>
              <a:t>энцы</a:t>
            </a:r>
            <a:r>
              <a:rPr lang="ru-RU" sz="1400" b="1" dirty="0">
                <a:latin typeface="Georgia" pitchFamily="18" charset="0"/>
              </a:rPr>
              <a:t>, долганы, нганасаны, эвенки, юкагиры, чукчи, эскимосы и другие.)</a:t>
            </a:r>
          </a:p>
        </p:txBody>
      </p:sp>
    </p:spTree>
    <p:extLst>
      <p:ext uri="{BB962C8B-B14F-4D97-AF65-F5344CB8AC3E}">
        <p14:creationId xmlns:p14="http://schemas.microsoft.com/office/powerpoint/2010/main" val="2635125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47" y="0"/>
            <a:ext cx="91550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39552" y="260649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latin typeface="Georgia" pitchFamily="18" charset="0"/>
              </a:rPr>
              <a:t>Живут эти люди в тундре, на крайнем Севере нашей страны, у холодных морей</a:t>
            </a:r>
          </a:p>
        </p:txBody>
      </p:sp>
      <p:pic>
        <p:nvPicPr>
          <p:cNvPr id="5123" name="Picture 3" descr="C:\Users\Администратор\Desktop\Скриншот 04-11-2020 22091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8760"/>
            <a:ext cx="8856984" cy="5400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24126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08912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4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188640"/>
            <a:ext cx="864096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latin typeface="Georgia" pitchFamily="18" charset="0"/>
              </a:rPr>
              <a:t>В давние времена в тех далеких краях люди жили и одевались по-особенному. </a:t>
            </a:r>
            <a:r>
              <a:rPr lang="ru-RU" sz="1600" b="1" i="1" dirty="0" smtClean="0">
                <a:latin typeface="Georgia" pitchFamily="18" charset="0"/>
              </a:rPr>
              <a:t>Всю свою одежду люди шили из меха. Меховые штаны, меховая рубашка мехом внутрь. Поверх неё меховая шуба мехом наружу- кухлянка( у эскимосов и чукчей</a:t>
            </a:r>
            <a:r>
              <a:rPr lang="ru-RU" sz="2000" b="1" i="1" dirty="0" smtClean="0">
                <a:latin typeface="Georgia" pitchFamily="18" charset="0"/>
              </a:rPr>
              <a:t>).</a:t>
            </a:r>
            <a:endParaRPr lang="ru-RU" sz="2000" b="1" i="1" dirty="0">
              <a:latin typeface="Georgia" pitchFamily="18" charset="0"/>
            </a:endParaRPr>
          </a:p>
        </p:txBody>
      </p:sp>
      <p:pic>
        <p:nvPicPr>
          <p:cNvPr id="6147" name="Picture 3" descr="C:\Users\Администратор\Desktop\img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63" y="1628800"/>
            <a:ext cx="4287621" cy="448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Администратор\Desktop\ucoz_ru_opt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628800"/>
            <a:ext cx="4176464" cy="448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3241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367"/>
            <a:ext cx="9144000" cy="6860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51520" y="116632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latin typeface="Georgia" pitchFamily="18" charset="0"/>
              </a:rPr>
              <a:t>Меховые сапоги- торбаса, пимы. Меховая шапка. Правда, шапку надевали только в самые лютые морозы да во время пурги или в дороге. А обычно, даже зимой, ходили с открытой головой.</a:t>
            </a:r>
            <a:endParaRPr lang="ru-RU" b="1" i="1" dirty="0">
              <a:latin typeface="Georgia" pitchFamily="18" charset="0"/>
            </a:endParaRPr>
          </a:p>
        </p:txBody>
      </p:sp>
      <p:pic>
        <p:nvPicPr>
          <p:cNvPr id="17411" name="Picture 3" descr="C:\Users\Администратор\Desktop\sapogi-iz-oleney-shkuryi-mehom-naruju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8640960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27933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Администратор\Desktop\IMG_318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1568"/>
            <a:ext cx="4392488" cy="402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Администратор\Desktop\hello_html_m39b45b9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212976"/>
            <a:ext cx="496855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75301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51" y="0"/>
            <a:ext cx="91551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116632"/>
            <a:ext cx="83529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latin typeface="Georgia" pitchFamily="18" charset="0"/>
              </a:rPr>
              <a:t>Народы севера занимались охотой в море и рыбной ловлей. Некоторые, например, саами, чукчи  еще и пасли оленей.</a:t>
            </a:r>
          </a:p>
        </p:txBody>
      </p:sp>
      <p:pic>
        <p:nvPicPr>
          <p:cNvPr id="8195" name="Picture 3" descr="C:\Users\Администратор\Desktop\EQ46Fo2XUAEA7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08" y="1140473"/>
            <a:ext cx="8928992" cy="553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9038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Администратор\Desktop\arctic-peopl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08" y="204787"/>
            <a:ext cx="8856984" cy="644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86005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10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Администратор\Desktop\0d588f6898a868d5f261d00d46424f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1"/>
            <a:ext cx="8928992" cy="655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14414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61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116632"/>
            <a:ext cx="864096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>
                <a:latin typeface="Georgia" pitchFamily="18" charset="0"/>
              </a:rPr>
              <a:t>Традиционная пища тундровых людей – оленина, береговых- мясо и жир морских животных. Мясо оленя ели мороженым ( в мелко нарубленном виде)  или слабо отваренным. Приморские чукчи особенно сытным считали мясо моржа.</a:t>
            </a:r>
          </a:p>
        </p:txBody>
      </p:sp>
      <p:pic>
        <p:nvPicPr>
          <p:cNvPr id="11267" name="Picture 3" descr="C:\Users\Администратор\Desktop\6927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0768"/>
            <a:ext cx="4248472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Администратор\Desktop\jzkke6c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40768"/>
            <a:ext cx="4392488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52942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57" y="0"/>
            <a:ext cx="91295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323165"/>
            <a:ext cx="81369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latin typeface="Georgia" pitchFamily="18" charset="0"/>
              </a:rPr>
              <a:t>Основным средством  передвижения в условиях Крайнего Севера считается собачья упряжка</a:t>
            </a:r>
          </a:p>
        </p:txBody>
      </p:sp>
      <p:pic>
        <p:nvPicPr>
          <p:cNvPr id="12291" name="Picture 3" descr="C:\Users\Администратор\Desktop\Собачки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0768"/>
            <a:ext cx="8712968" cy="5244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58564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07" y="0"/>
            <a:ext cx="915400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188640"/>
            <a:ext cx="84249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latin typeface="Georgia" pitchFamily="18" charset="0"/>
              </a:rPr>
              <a:t>Жильём служили яранги- строения, похожие на большие шалаши. Покрывали яранги моржовыми или оленьими шкурами.</a:t>
            </a:r>
            <a:endParaRPr lang="ru-RU" sz="2000" b="1" i="1" dirty="0">
              <a:latin typeface="Georgia" pitchFamily="18" charset="0"/>
            </a:endParaRPr>
          </a:p>
        </p:txBody>
      </p:sp>
      <p:pic>
        <p:nvPicPr>
          <p:cNvPr id="13315" name="Picture 3" descr="C:\Users\Администратор\Desktop\583040_ma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87" y="1340768"/>
            <a:ext cx="8856984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3913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116632"/>
            <a:ext cx="88569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latin typeface="Georgia" pitchFamily="18" charset="0"/>
              </a:rPr>
              <a:t>У некоторых народов переносное жилище –</a:t>
            </a:r>
            <a:r>
              <a:rPr lang="ru-RU" sz="1600" b="1" i="1" dirty="0" smtClean="0">
                <a:latin typeface="Georgia" pitchFamily="18" charset="0"/>
              </a:rPr>
              <a:t>чум (у </a:t>
            </a:r>
            <a:r>
              <a:rPr lang="ru-RU" sz="1600" b="1" i="1" dirty="0">
                <a:latin typeface="Georgia" pitchFamily="18" charset="0"/>
              </a:rPr>
              <a:t>саамов- </a:t>
            </a:r>
            <a:r>
              <a:rPr lang="ru-RU" sz="1600" b="1" i="1" dirty="0" err="1">
                <a:latin typeface="Georgia" pitchFamily="18" charset="0"/>
              </a:rPr>
              <a:t>кувакса</a:t>
            </a:r>
            <a:r>
              <a:rPr lang="ru-RU" sz="1600" b="1" i="1" dirty="0">
                <a:latin typeface="Georgia" pitchFamily="18" charset="0"/>
              </a:rPr>
              <a:t>), который имеет форму конуса. Зимой накрывался шкурами оленя, сшитыми в полотнища. Летом- вываренной берёстой . Вход завешивался шкурами, летом- грубой тканью.</a:t>
            </a:r>
          </a:p>
        </p:txBody>
      </p:sp>
      <p:pic>
        <p:nvPicPr>
          <p:cNvPr id="14339" name="Picture 3" descr="C:\Users\Администратор\Desktop\yamal_traditional_home_chu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59825"/>
            <a:ext cx="4139951" cy="4551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C:\Users\Администратор\Desktop\896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758202"/>
            <a:ext cx="4608512" cy="4551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08240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51" y="0"/>
            <a:ext cx="91570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188640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latin typeface="Georgia" pitchFamily="18" charset="0"/>
              </a:rPr>
              <a:t>Селение из нескольких яранг или чумов называлось стойбищем, у саамов – погостами. Яранги  и чумы легко разбирались и собирались. За несколько часов можно было поставить ярангу</a:t>
            </a:r>
            <a:endParaRPr lang="ru-RU" b="1" i="1" dirty="0">
              <a:latin typeface="Georgia" pitchFamily="18" charset="0"/>
            </a:endParaRPr>
          </a:p>
        </p:txBody>
      </p:sp>
      <p:pic>
        <p:nvPicPr>
          <p:cNvPr id="16387" name="Picture 3" descr="C:\Users\Администратор\Desktop\Скриншот 04-11-2020 23193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496944" cy="5464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25922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-9829600" y="-99392"/>
            <a:ext cx="4044707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Медвежий праздник является очень значимым для северян.</a:t>
            </a:r>
          </a:p>
          <a:p>
            <a:r>
              <a:rPr lang="ru-RU" dirty="0" smtClean="0"/>
              <a:t> Медведь, по традициям северных народов, </a:t>
            </a:r>
            <a:endParaRPr lang="ru-RU" dirty="0"/>
          </a:p>
          <a:p>
            <a:r>
              <a:rPr lang="ru-RU" dirty="0" smtClean="0"/>
              <a:t>является хозяином тайги.</a:t>
            </a:r>
            <a:endParaRPr lang="ru-RU" dirty="0"/>
          </a:p>
        </p:txBody>
      </p:sp>
      <p:pic>
        <p:nvPicPr>
          <p:cNvPr id="18435" name="Picture 3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04"/>
            <a:ext cx="9144000" cy="6848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 rot="10800000" flipV="1">
            <a:off x="251520" y="208966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latin typeface="Georgia" pitchFamily="18" charset="0"/>
              </a:rPr>
              <a:t>Медвежий праздник является очень значимым для северян. Медведь, по традициям северных народов, это сын </a:t>
            </a:r>
            <a:r>
              <a:rPr lang="ru-RU" b="1" i="1" dirty="0" err="1" smtClean="0">
                <a:latin typeface="Georgia" pitchFamily="18" charset="0"/>
              </a:rPr>
              <a:t>Торума</a:t>
            </a:r>
            <a:r>
              <a:rPr lang="ru-RU" b="1" i="1" dirty="0" smtClean="0">
                <a:latin typeface="Georgia" pitchFamily="18" charset="0"/>
              </a:rPr>
              <a:t> – верховного божества. является хозяином тайги.</a:t>
            </a:r>
            <a:endParaRPr lang="ru-RU" b="1" i="1" dirty="0">
              <a:latin typeface="Georgia" pitchFamily="18" charset="0"/>
            </a:endParaRPr>
          </a:p>
        </p:txBody>
      </p:sp>
      <p:pic>
        <p:nvPicPr>
          <p:cNvPr id="18437" name="Picture 5" descr="C:\Users\Администратор\Desktop\2FABB05400000578-3372035-image-a-16_14514655743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327101"/>
            <a:ext cx="8784976" cy="545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78854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49" y="0"/>
            <a:ext cx="9152549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8" y="260649"/>
            <a:ext cx="81369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latin typeface="Georgia" pitchFamily="18" charset="0"/>
              </a:rPr>
              <a:t>Народы Севера имеют богатую культуру, хранят национальные традиции</a:t>
            </a:r>
          </a:p>
          <a:p>
            <a:pPr algn="ctr"/>
            <a:r>
              <a:rPr lang="ru-RU" b="1" i="1" dirty="0" smtClean="0">
                <a:latin typeface="Georgia" pitchFamily="18" charset="0"/>
              </a:rPr>
              <a:t>Праздник весны – Вороний день</a:t>
            </a:r>
            <a:endParaRPr lang="ru-RU" b="1" i="1" dirty="0">
              <a:latin typeface="Georgia" pitchFamily="18" charset="0"/>
            </a:endParaRPr>
          </a:p>
        </p:txBody>
      </p:sp>
      <p:pic>
        <p:nvPicPr>
          <p:cNvPr id="19459" name="Picture 3" descr="C:\Users\Администратор\Desktop\697b2959a8ecc7da329e5c815704e4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88529"/>
            <a:ext cx="8928992" cy="5569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52192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482" name="Picture 2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188640"/>
            <a:ext cx="88569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 smtClean="0">
                <a:latin typeface="Georgia" pitchFamily="18" charset="0"/>
              </a:rPr>
              <a:t>Кукла Северная </a:t>
            </a:r>
            <a:r>
              <a:rPr lang="ru-RU" sz="1600" b="1" i="1" dirty="0" err="1" smtClean="0">
                <a:latin typeface="Georgia" pitchFamily="18" charset="0"/>
              </a:rPr>
              <a:t>Берегиня</a:t>
            </a:r>
            <a:endParaRPr lang="ru-RU" sz="1600" b="1" i="1" dirty="0" smtClean="0">
              <a:latin typeface="Georgia" pitchFamily="18" charset="0"/>
            </a:endParaRPr>
          </a:p>
          <a:p>
            <a:pPr algn="ctr"/>
            <a:r>
              <a:rPr lang="ru-RU" sz="1600" i="1" dirty="0" smtClean="0">
                <a:solidFill>
                  <a:srgbClr val="C00000"/>
                </a:solidFill>
                <a:latin typeface="Georgia" pitchFamily="18" charset="0"/>
              </a:rPr>
              <a:t>Неразлучники</a:t>
            </a:r>
            <a:r>
              <a:rPr lang="ru-RU" sz="1600" dirty="0" smtClean="0">
                <a:latin typeface="Georgia" pitchFamily="18" charset="0"/>
              </a:rPr>
              <a:t> защищают семейное счастье. </a:t>
            </a:r>
            <a:r>
              <a:rPr lang="ru-RU" sz="1600" i="1" dirty="0" smtClean="0">
                <a:solidFill>
                  <a:srgbClr val="C00000"/>
                </a:solidFill>
                <a:latin typeface="Georgia" pitchFamily="18" charset="0"/>
              </a:rPr>
              <a:t>Травница </a:t>
            </a:r>
            <a:r>
              <a:rPr lang="ru-RU" sz="1600" dirty="0" smtClean="0">
                <a:latin typeface="Georgia" pitchFamily="18" charset="0"/>
              </a:rPr>
              <a:t>помогает справиться с недугами и отпугивает болезни. </a:t>
            </a:r>
            <a:r>
              <a:rPr lang="ru-RU" sz="1600" i="1" dirty="0" smtClean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ru-RU" sz="1600" i="1" dirty="0" err="1" smtClean="0">
                <a:solidFill>
                  <a:srgbClr val="C00000"/>
                </a:solidFill>
                <a:latin typeface="Georgia" pitchFamily="18" charset="0"/>
              </a:rPr>
              <a:t>Успешница</a:t>
            </a:r>
            <a:r>
              <a:rPr lang="ru-RU" sz="1600" i="1" dirty="0" smtClean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ru-RU" sz="1600" dirty="0" smtClean="0">
                <a:latin typeface="Georgia" pitchFamily="18" charset="0"/>
              </a:rPr>
              <a:t>приводит к исполнению желаний. </a:t>
            </a:r>
            <a:r>
              <a:rPr lang="ru-RU" sz="1600" i="1" dirty="0" err="1" smtClean="0">
                <a:solidFill>
                  <a:srgbClr val="C00000"/>
                </a:solidFill>
                <a:latin typeface="Georgia" pitchFamily="18" charset="0"/>
              </a:rPr>
              <a:t>Подорожница</a:t>
            </a:r>
            <a:r>
              <a:rPr lang="ru-RU" sz="1600" dirty="0" smtClean="0">
                <a:latin typeface="Georgia" pitchFamily="18" charset="0"/>
              </a:rPr>
              <a:t> оберегает в пути.</a:t>
            </a:r>
            <a:endParaRPr lang="ru-RU" sz="1600" dirty="0">
              <a:latin typeface="Georgia" pitchFamily="18" charset="0"/>
            </a:endParaRPr>
          </a:p>
        </p:txBody>
      </p:sp>
      <p:pic>
        <p:nvPicPr>
          <p:cNvPr id="20483" name="Picture 3" descr="C:\Users\Администратор\Desktop\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94045"/>
            <a:ext cx="4428492" cy="4305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C:\Users\Администратор\Desktop\5020aeec0012dd7c5db7c78983t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094045"/>
            <a:ext cx="3960440" cy="427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9363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116633"/>
            <a:ext cx="8424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latin typeface="Georgia" pitchFamily="18" charset="0"/>
              </a:rPr>
              <a:t>Ежегодно 9 августа празднуется Международный день коренных народов</a:t>
            </a:r>
            <a:endParaRPr lang="ru-RU" sz="2400" b="1" i="1" dirty="0">
              <a:latin typeface="Georgia" pitchFamily="18" charset="0"/>
            </a:endParaRPr>
          </a:p>
        </p:txBody>
      </p:sp>
      <p:pic>
        <p:nvPicPr>
          <p:cNvPr id="21507" name="Picture 3" descr="C:\Users\Администратор\Desktop\s1200 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213205"/>
            <a:ext cx="3285330" cy="2564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5" descr="C:\Users\Администратор\Desktop\i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57435"/>
            <a:ext cx="3711580" cy="2475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0" name="Picture 6" descr="C:\Users\Администратор\Desktop\70_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07929"/>
            <a:ext cx="4122237" cy="287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2" name="Picture 8" descr="C:\Users\Администратор\Desktop\iqIreZx7SVU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3958" y="3808146"/>
            <a:ext cx="4032448" cy="2898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53094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Администратор\Desktop\Скриншот 04-11-2020 2016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27584" y="1988840"/>
            <a:ext cx="698477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i="1" dirty="0">
                <a:latin typeface="Georgia" pitchFamily="18" charset="0"/>
              </a:rPr>
              <a:t>БЛАГОДАРЮ </a:t>
            </a:r>
            <a:endParaRPr lang="ru-RU" sz="5400" b="1" i="1" dirty="0" smtClean="0">
              <a:latin typeface="Georgia" pitchFamily="18" charset="0"/>
            </a:endParaRPr>
          </a:p>
          <a:p>
            <a:pPr algn="ctr"/>
            <a:r>
              <a:rPr lang="ru-RU" sz="5400" b="1" i="1" dirty="0" smtClean="0">
                <a:latin typeface="Georgia" pitchFamily="18" charset="0"/>
              </a:rPr>
              <a:t>ЗА </a:t>
            </a:r>
          </a:p>
          <a:p>
            <a:pPr algn="ctr"/>
            <a:r>
              <a:rPr lang="ru-RU" sz="5400" b="1" i="1" dirty="0" smtClean="0">
                <a:latin typeface="Georgia" pitchFamily="18" charset="0"/>
              </a:rPr>
              <a:t>ВНИМАНИЕ</a:t>
            </a:r>
            <a:r>
              <a:rPr lang="ru-RU" sz="5400" b="1" i="1" dirty="0">
                <a:latin typeface="Georgia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8340412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397</Words>
  <Application>Microsoft Office PowerPoint</Application>
  <PresentationFormat>Экран (4:3)</PresentationFormat>
  <Paragraphs>34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Asus</cp:lastModifiedBy>
  <cp:revision>18</cp:revision>
  <dcterms:created xsi:type="dcterms:W3CDTF">2020-11-04T16:11:48Z</dcterms:created>
  <dcterms:modified xsi:type="dcterms:W3CDTF">2020-11-04T20:11:02Z</dcterms:modified>
</cp:coreProperties>
</file>