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308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94" r:id="rId28"/>
    <p:sldId id="295" r:id="rId29"/>
    <p:sldId id="296" r:id="rId30"/>
    <p:sldId id="297" r:id="rId31"/>
    <p:sldId id="312" r:id="rId32"/>
    <p:sldId id="311" r:id="rId33"/>
    <p:sldId id="313" r:id="rId34"/>
    <p:sldId id="300" r:id="rId35"/>
    <p:sldId id="302" r:id="rId36"/>
    <p:sldId id="304" r:id="rId37"/>
    <p:sldId id="306" r:id="rId38"/>
    <p:sldId id="307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2370132"/>
          </a:xfrm>
        </p:spPr>
        <p:txBody>
          <a:bodyPr>
            <a:normAutofit/>
          </a:bodyPr>
          <a:lstStyle/>
          <a:p>
            <a:r>
              <a:rPr lang="ru-RU" dirty="0" smtClean="0"/>
              <a:t> «</a:t>
            </a:r>
            <a:r>
              <a:rPr lang="ru-RU" sz="3200" i="1" dirty="0" smtClean="0"/>
              <a:t>Творческая способность – </a:t>
            </a:r>
            <a:r>
              <a:rPr lang="ru-RU" sz="3200" i="1" dirty="0" err="1" smtClean="0"/>
              <a:t>способность</a:t>
            </a:r>
            <a:r>
              <a:rPr lang="ru-RU" sz="3200" i="1" dirty="0" smtClean="0"/>
              <a:t> творить»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57201" y="2786058"/>
            <a:ext cx="2828916" cy="3340105"/>
          </a:xfrm>
        </p:spPr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dirty="0" smtClean="0"/>
              <a:t>В презентации представлена часть нашей работы с ребятами ,по созданию дизайнерских проектов (художественное оформление стен в группах детского </a:t>
            </a:r>
            <a:r>
              <a:rPr lang="ru-RU" dirty="0" err="1" smtClean="0"/>
              <a:t>сада,в</a:t>
            </a:r>
            <a:r>
              <a:rPr lang="ru-RU" dirty="0" smtClean="0"/>
              <a:t> музее). </a:t>
            </a:r>
          </a:p>
          <a:p>
            <a:r>
              <a:rPr lang="ru-RU" sz="1800" dirty="0" smtClean="0"/>
              <a:t>Васильева Алевтина Александровна</a:t>
            </a:r>
          </a:p>
          <a:p>
            <a:r>
              <a:rPr lang="ru-RU" sz="1800" dirty="0" smtClean="0"/>
              <a:t>Учитель изобразительного искусства</a:t>
            </a:r>
          </a:p>
          <a:p>
            <a:r>
              <a:rPr lang="ru-RU" sz="1800" dirty="0" smtClean="0"/>
              <a:t>МБОУ Школа №128, Ленинский район, город Уфа</a:t>
            </a:r>
            <a:endParaRPr lang="ru-RU" sz="1800" dirty="0"/>
          </a:p>
        </p:txBody>
      </p:sp>
      <p:pic>
        <p:nvPicPr>
          <p:cNvPr id="9218" name="Picture 2" descr="C:\Users\Алевтина\Pictures\5в клас\PC150100.JPG"/>
          <p:cNvPicPr>
            <a:picLocks noChangeAspect="1" noChangeArrowheads="1"/>
          </p:cNvPicPr>
          <p:nvPr/>
        </p:nvPicPr>
        <p:blipFill>
          <a:blip r:embed="rId2" cstate="print"/>
          <a:srcRect l="30304" t="3232" r="17573"/>
          <a:stretch>
            <a:fillRect/>
          </a:stretch>
        </p:blipFill>
        <p:spPr bwMode="auto">
          <a:xfrm>
            <a:off x="3995936" y="404664"/>
            <a:ext cx="4320480" cy="6015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noFill/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Развитие творческих способностей у художественно одаренных детей посредством </a:t>
            </a:r>
            <a:r>
              <a:rPr lang="ru-RU" sz="3200" dirty="0" err="1" smtClean="0">
                <a:solidFill>
                  <a:srgbClr val="002060"/>
                </a:solidFill>
              </a:rPr>
              <a:t>бумагопластики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Обществу необходимы одаренные люди, которые смогут модернизировать государство, экономику, культуру, продвинуть общество к прогрессу. Самая важная проблема в работе с одаренными детьми в массовой школе заключается в том, что учителю приходится ориентироваться на средний уровень, а для продвинутого ребенка уроки становятся скучными и неинтересными. Поэтому необходимо создать условия для самореализации творческой личности, сохранить интерес к изучению предмета.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450" y="0"/>
            <a:ext cx="6411913" cy="1860550"/>
          </a:xfrm>
        </p:spPr>
        <p:txBody>
          <a:bodyPr/>
          <a:lstStyle/>
          <a:p>
            <a:pPr algn="ctr" eaLnBrk="1" hangingPunct="1"/>
            <a:r>
              <a:rPr lang="ru-RU" sz="2800" dirty="0" smtClean="0">
                <a:solidFill>
                  <a:srgbClr val="002060"/>
                </a:solidFill>
              </a:rPr>
              <a:t>Дизайнерский проект</a:t>
            </a:r>
          </a:p>
          <a:p>
            <a:pPr algn="ctr" eaLnBrk="1" hangingPunct="1"/>
            <a:r>
              <a:rPr lang="ru-RU" sz="2800" dirty="0" smtClean="0">
                <a:solidFill>
                  <a:srgbClr val="002060"/>
                </a:solidFill>
              </a:rPr>
              <a:t>(Художественное оформление стены в школьном музее)</a:t>
            </a: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5643563" y="2786063"/>
            <a:ext cx="335756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Franklin Gothic Book" pitchFamily="34" charset="0"/>
              </a:rPr>
              <a:t>Авторы: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Учащиеся </a:t>
            </a:r>
            <a:r>
              <a:rPr lang="ru-RU" sz="2000" dirty="0" smtClean="0">
                <a:solidFill>
                  <a:srgbClr val="002060"/>
                </a:solidFill>
              </a:rPr>
              <a:t>МБОУ Школа</a:t>
            </a:r>
            <a:r>
              <a:rPr lang="ru-RU" sz="2000" dirty="0" smtClean="0">
                <a:solidFill>
                  <a:srgbClr val="002060"/>
                </a:solidFill>
                <a:latin typeface="Franklin Gothic Book" pitchFamily="34" charset="0"/>
              </a:rPr>
              <a:t> №128 </a:t>
            </a:r>
            <a:r>
              <a:rPr lang="ru-RU" sz="2000" dirty="0">
                <a:solidFill>
                  <a:srgbClr val="002060"/>
                </a:solidFill>
                <a:latin typeface="Franklin Gothic Book" pitchFamily="34" charset="0"/>
              </a:rPr>
              <a:t>Ленинского района городского округа город Уфа РБ.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Художественный</a:t>
            </a:r>
            <a:r>
              <a:rPr lang="ru-RU" sz="2000" dirty="0">
                <a:solidFill>
                  <a:srgbClr val="002060"/>
                </a:solidFill>
                <a:latin typeface="Franklin Gothic Book" pitchFamily="34" charset="0"/>
              </a:rPr>
              <a:t> руководитель: Васильева Алевтина Александровна, учитель черчения и рисования.</a:t>
            </a:r>
          </a:p>
        </p:txBody>
      </p:sp>
      <p:pic>
        <p:nvPicPr>
          <p:cNvPr id="10251" name="Picture 11" descr="PC15009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781300"/>
            <a:ext cx="4267200" cy="3600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47213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9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Подбор </a:t>
            </a:r>
            <a:r>
              <a:rPr lang="ru-RU" sz="8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художественного</a:t>
            </a:r>
            <a:r>
              <a:rPr lang="ru-RU" sz="9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материала.</a:t>
            </a:r>
            <a:endParaRPr lang="ru-RU" sz="9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Стиль Граффити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Ребятами были оформлены стены детского сада №115 Ленинского района города Уфы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Содержимое 3" descr="DSC001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357188"/>
            <a:ext cx="8321675" cy="62404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Содержимое 3" descr="DSC001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500063"/>
            <a:ext cx="4232275" cy="5715000"/>
          </a:xfrm>
        </p:spPr>
      </p:pic>
      <p:pic>
        <p:nvPicPr>
          <p:cNvPr id="15363" name="Рисунок 4" descr="DSC0016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500063"/>
            <a:ext cx="417988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Сказочный городок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DSC001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7891" y="1600200"/>
            <a:ext cx="63282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57438" y="500063"/>
            <a:ext cx="4398962" cy="5865812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Архитектура города Уфы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9458" name="Содержимое 3" descr="DSC001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75573" y="1600200"/>
            <a:ext cx="339285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Стиль драп, ткань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Были оформлены стены музея этнографии в детском саду №115 Ленинского района города Уфы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1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500042"/>
            <a:ext cx="7440083" cy="55800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Башкирская юрта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DSC001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47123" y="1600200"/>
            <a:ext cx="364975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1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033" y="714375"/>
            <a:ext cx="7154333" cy="5365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Масляные краски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Были оформлены стены в групповых комнатах детского сада №115 Ленинского района города Уфы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Группа «Гномик»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DSC001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5240" y="1600200"/>
            <a:ext cx="603352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Группа «Сказка»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" name="Содержимое 5" descr="DSC001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19743" y="1600200"/>
            <a:ext cx="630451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Уголок </a:t>
            </a:r>
            <a:r>
              <a:rPr lang="ru-RU" b="1" dirty="0" err="1" smtClean="0">
                <a:solidFill>
                  <a:srgbClr val="002060"/>
                </a:solidFill>
              </a:rPr>
              <a:t>сенсорики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DSC001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5242" y="1600200"/>
            <a:ext cx="603351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002060"/>
                </a:solidFill>
              </a:rPr>
              <a:t>Бумагопластика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Были оформлены стены «Уголок космоса», «Уголок природы», группа «Гномик»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«Космический мир»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1746" name="Содержимое 3" descr="DSC000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576" y="1556792"/>
            <a:ext cx="3672408" cy="4896543"/>
          </a:xfrm>
        </p:spPr>
      </p:pic>
      <p:pic>
        <p:nvPicPr>
          <p:cNvPr id="31747" name="Рисунок 5" descr="DSC001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84784"/>
            <a:ext cx="3614034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«Уголок природы»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2770" name="Содержимое 5" descr="DSC001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568" y="1772816"/>
            <a:ext cx="3393649" cy="4525963"/>
          </a:xfrm>
        </p:spPr>
      </p:pic>
      <p:pic>
        <p:nvPicPr>
          <p:cNvPr id="32771" name="Рисунок 9" descr="DSC0017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772816"/>
            <a:ext cx="3445227" cy="4671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Содержимое 5" descr="DSC001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785813"/>
            <a:ext cx="3970337" cy="5294312"/>
          </a:xfrm>
        </p:spPr>
      </p:pic>
      <p:pic>
        <p:nvPicPr>
          <p:cNvPr id="33795" name="Рисунок 6" descr="DSC0017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785813"/>
            <a:ext cx="4071938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Группа «Гномик»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4818" name="Содержимое 5" descr="DSC001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0639" y="1600200"/>
            <a:ext cx="620272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Содержимое 3" descr="DSC001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" y="571500"/>
            <a:ext cx="4125913" cy="5500688"/>
          </a:xfrm>
        </p:spPr>
      </p:pic>
      <p:pic>
        <p:nvPicPr>
          <p:cNvPr id="35843" name="Рисунок 4" descr="DSC001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571500"/>
            <a:ext cx="4125913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7890" name="Содержимое 3" descr="DSC001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3024"/>
            <a:ext cx="5111750" cy="3833164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39552" y="1412776"/>
            <a:ext cx="3008313" cy="4691063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Все это мы творили для наших любимых малышей, а также пробовали и практиковали себя в творчестве.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dirty="0" smtClean="0">
                <a:solidFill>
                  <a:srgbClr val="002060"/>
                </a:solidFill>
              </a:rPr>
              <a:t>С этого началось оформление стены музея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algn="just"/>
            <a:r>
              <a:rPr lang="ru-RU" dirty="0" smtClean="0"/>
              <a:t>Попробовав свое творчество в детском саду мы решили украсить интерьер нашей любимой школы МБОУ СОШ №24 Ленинского района города Уфы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04800" y="457200"/>
            <a:ext cx="8686800" cy="4627563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4400" b="1" cap="none" dirty="0" smtClean="0">
                <a:solidFill>
                  <a:srgbClr val="002060"/>
                </a:solidFill>
                <a:effectLst/>
              </a:rPr>
              <a:t>Применение техники </a:t>
            </a:r>
            <a:r>
              <a:rPr lang="ru-RU" sz="4400" b="1" cap="none" dirty="0" err="1" smtClean="0">
                <a:solidFill>
                  <a:srgbClr val="002060"/>
                </a:solidFill>
                <a:effectLst/>
              </a:rPr>
              <a:t>бумагопластики</a:t>
            </a:r>
            <a:r>
              <a:rPr lang="ru-RU" sz="4400" b="1" cap="none" dirty="0" smtClean="0">
                <a:solidFill>
                  <a:srgbClr val="002060"/>
                </a:solidFill>
                <a:effectLst/>
              </a:rPr>
              <a:t> в оформлении интерьера школьного музея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Содержимое 3" descr="_0A_0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571500"/>
            <a:ext cx="3762375" cy="5643563"/>
          </a:xfrm>
        </p:spPr>
      </p:pic>
      <p:pic>
        <p:nvPicPr>
          <p:cNvPr id="40963" name="Рисунок 4" descr="_1A_00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5" y="571500"/>
            <a:ext cx="376237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:\изображения\_5A_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113" y="642938"/>
            <a:ext cx="8323262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:\изображения\00A_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88" y="428625"/>
            <a:ext cx="380365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 descr="L:\изображения\_6A_0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28625"/>
            <a:ext cx="381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левтина\Desktop\Новая папка\P8060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14815"/>
            <a:ext cx="4032448" cy="5376597"/>
          </a:xfrm>
          <a:prstGeom prst="rect">
            <a:avLst/>
          </a:prstGeom>
          <a:noFill/>
        </p:spPr>
      </p:pic>
      <p:pic>
        <p:nvPicPr>
          <p:cNvPr id="5123" name="Picture 3" descr="C:\Users\Алевтина\Desktop\Новая папка\P8060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020" y="1052736"/>
            <a:ext cx="4083918" cy="5445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Алевтина\Desktop\Новая папка\P8060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550" y="633413"/>
            <a:ext cx="7454900" cy="5591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Алевтина\Desktop\Новая папка\P8060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4550" y="633413"/>
            <a:ext cx="7454900" cy="5591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Алевтина\Desktop\Новая папка\P80600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679778" cy="500983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Теперь в Музее проводятся уроки и встречи гостей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3" descr="Изображение 0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90575" y="500063"/>
            <a:ext cx="7715250" cy="5786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3" descr="Изображение 0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90575" y="428625"/>
            <a:ext cx="7715250" cy="5786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3" descr="Изображение 0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81063" y="428625"/>
            <a:ext cx="7534275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457200" y="404813"/>
            <a:ext cx="8686800" cy="8382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effectLst/>
              </a:rPr>
              <a:t>          Благодарим за внимание! </a:t>
            </a:r>
          </a:p>
        </p:txBody>
      </p:sp>
      <p:pic>
        <p:nvPicPr>
          <p:cNvPr id="90118" name="Picture 6" descr="PC150097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1196975"/>
            <a:ext cx="6985000" cy="4738688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319</Words>
  <Application>Microsoft Office PowerPoint</Application>
  <PresentationFormat>Экран (4:3)</PresentationFormat>
  <Paragraphs>41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 «Творческая способность – способность творить»</vt:lpstr>
      <vt:lpstr>Развитие творческих способностей у художественно одаренных детей посредством бумагопластики</vt:lpstr>
      <vt:lpstr>Слайд 3</vt:lpstr>
      <vt:lpstr>Подбор художественного материала.</vt:lpstr>
      <vt:lpstr>Стиль Граффити</vt:lpstr>
      <vt:lpstr>Слайд 6</vt:lpstr>
      <vt:lpstr>Слайд 7</vt:lpstr>
      <vt:lpstr>Сказочный городок</vt:lpstr>
      <vt:lpstr>Слайд 9</vt:lpstr>
      <vt:lpstr>Архитектура города Уфы</vt:lpstr>
      <vt:lpstr>Стиль драп, ткань</vt:lpstr>
      <vt:lpstr>Слайд 12</vt:lpstr>
      <vt:lpstr>Башкирская юрта </vt:lpstr>
      <vt:lpstr>Слайд 14</vt:lpstr>
      <vt:lpstr>Масляные краски</vt:lpstr>
      <vt:lpstr>Группа «Гномик»</vt:lpstr>
      <vt:lpstr>Группа «Сказка»</vt:lpstr>
      <vt:lpstr>Уголок сенсорики </vt:lpstr>
      <vt:lpstr>Бумагопластика</vt:lpstr>
      <vt:lpstr>«Космический мир»</vt:lpstr>
      <vt:lpstr>«Уголок природы»</vt:lpstr>
      <vt:lpstr>Слайд 22</vt:lpstr>
      <vt:lpstr>Группа «Гномик»</vt:lpstr>
      <vt:lpstr>Слайд 24</vt:lpstr>
      <vt:lpstr>  </vt:lpstr>
      <vt:lpstr>  С этого началось оформление стены музея</vt:lpstr>
      <vt:lpstr>Применение техники бумагопластики в оформлении интерьера школьного музея</vt:lpstr>
      <vt:lpstr>Слайд 28</vt:lpstr>
      <vt:lpstr>Слайд 29</vt:lpstr>
      <vt:lpstr>Слайд 30</vt:lpstr>
      <vt:lpstr>Слайд 31</vt:lpstr>
      <vt:lpstr>Слайд 32</vt:lpstr>
      <vt:lpstr>Слайд 33</vt:lpstr>
      <vt:lpstr>Теперь в Музее проводятся уроки и встречи гостей</vt:lpstr>
      <vt:lpstr>Слайд 35</vt:lpstr>
      <vt:lpstr>Слайд 36</vt:lpstr>
      <vt:lpstr>Слайд 37</vt:lpstr>
      <vt:lpstr>          Благодарим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Алевтина</dc:creator>
  <cp:lastModifiedBy>User05</cp:lastModifiedBy>
  <cp:revision>23</cp:revision>
  <dcterms:created xsi:type="dcterms:W3CDTF">2014-05-28T03:17:41Z</dcterms:created>
  <dcterms:modified xsi:type="dcterms:W3CDTF">2021-10-22T08:43:46Z</dcterms:modified>
</cp:coreProperties>
</file>