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340" r:id="rId5"/>
    <p:sldId id="341" r:id="rId6"/>
    <p:sldId id="342" r:id="rId7"/>
    <p:sldId id="343" r:id="rId8"/>
    <p:sldId id="344" r:id="rId9"/>
    <p:sldId id="346" r:id="rId10"/>
    <p:sldId id="356" r:id="rId11"/>
    <p:sldId id="350" r:id="rId12"/>
    <p:sldId id="348" r:id="rId13"/>
    <p:sldId id="347" r:id="rId14"/>
    <p:sldId id="353" r:id="rId15"/>
    <p:sldId id="354" r:id="rId16"/>
    <p:sldId id="355" r:id="rId17"/>
    <p:sldId id="357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E0B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E171933-4619-4E11-9A3F-F7608DF75F80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 autoAdjust="0"/>
  </p:normalViewPr>
  <p:slideViewPr>
    <p:cSldViewPr snapToGrid="0">
      <p:cViewPr varScale="1">
        <p:scale>
          <a:sx n="46" d="100"/>
          <a:sy n="46" d="100"/>
        </p:scale>
        <p:origin x="66" y="162"/>
      </p:cViewPr>
      <p:guideLst/>
    </p:cSldViewPr>
  </p:slideViewPr>
  <p:outlineViewPr>
    <p:cViewPr>
      <p:scale>
        <a:sx n="33" d="100"/>
        <a:sy n="33" d="100"/>
      </p:scale>
      <p:origin x="0" y="-1137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264"/>
    </p:cViewPr>
  </p:sorterViewPr>
  <p:notesViewPr>
    <p:cSldViewPr snapToGrid="0">
      <p:cViewPr varScale="1">
        <p:scale>
          <a:sx n="67" d="100"/>
          <a:sy n="67" d="100"/>
        </p:scale>
        <p:origin x="3120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78C800-FD63-40D5-BB01-28E890A542D4}" type="doc">
      <dgm:prSet loTypeId="urn:microsoft.com/office/officeart/2005/8/layout/vList5" loCatId="list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A4CD5222-7E77-4715-B209-EA1E101E934B}">
      <dgm:prSet phldrT="[Текст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b="1" dirty="0" smtClean="0"/>
            <a:t>Понятие</a:t>
          </a:r>
          <a:endParaRPr lang="ru-RU" b="1" dirty="0"/>
        </a:p>
      </dgm:t>
    </dgm:pt>
    <dgm:pt modelId="{1BDCE666-8757-490F-9D3B-B205019B902C}" type="parTrans" cxnId="{C463EF65-0B6A-471A-82B4-EBCB1788D001}">
      <dgm:prSet/>
      <dgm:spPr/>
      <dgm:t>
        <a:bodyPr/>
        <a:lstStyle/>
        <a:p>
          <a:endParaRPr lang="ru-RU"/>
        </a:p>
      </dgm:t>
    </dgm:pt>
    <dgm:pt modelId="{8CFA6698-46EC-46BF-83DF-CA26A19F6CF1}" type="sibTrans" cxnId="{C463EF65-0B6A-471A-82B4-EBCB1788D001}">
      <dgm:prSet/>
      <dgm:spPr/>
      <dgm:t>
        <a:bodyPr/>
        <a:lstStyle/>
        <a:p>
          <a:endParaRPr lang="ru-RU"/>
        </a:p>
      </dgm:t>
    </dgm:pt>
    <dgm:pt modelId="{FC3957F4-3DD8-419C-8B5F-037BB3B77B04}">
      <dgm:prSet phldrT="[Текст]"/>
      <dgm:spPr/>
      <dgm:t>
        <a:bodyPr/>
        <a:lstStyle/>
        <a:p>
          <a:r>
            <a: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</a:rPr>
            <a:t>мысль, утверждающая общие и существенные свойства объекта</a:t>
          </a:r>
          <a:endParaRPr lang="ru-RU" dirty="0"/>
        </a:p>
      </dgm:t>
    </dgm:pt>
    <dgm:pt modelId="{73B5FF8F-5F0D-4B2F-9C77-85079614644E}" type="parTrans" cxnId="{4216B20F-DF59-4625-B289-F3E8484E392D}">
      <dgm:prSet/>
      <dgm:spPr/>
      <dgm:t>
        <a:bodyPr/>
        <a:lstStyle/>
        <a:p>
          <a:endParaRPr lang="ru-RU"/>
        </a:p>
      </dgm:t>
    </dgm:pt>
    <dgm:pt modelId="{73E9A53C-6E78-4D02-9346-186C8B8209B8}" type="sibTrans" cxnId="{4216B20F-DF59-4625-B289-F3E8484E392D}">
      <dgm:prSet/>
      <dgm:spPr/>
      <dgm:t>
        <a:bodyPr/>
        <a:lstStyle/>
        <a:p>
          <a:endParaRPr lang="ru-RU"/>
        </a:p>
      </dgm:t>
    </dgm:pt>
    <dgm:pt modelId="{61B5CFA3-3AAC-4F97-BF0C-DFEEAE938385}">
      <dgm:prSet phldrT="[Текст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b="1" dirty="0" smtClean="0"/>
            <a:t>Суждение</a:t>
          </a:r>
          <a:endParaRPr lang="ru-RU" b="1" dirty="0"/>
        </a:p>
      </dgm:t>
    </dgm:pt>
    <dgm:pt modelId="{4E4BA614-2D66-4F10-B156-8E33AB266E5F}" type="parTrans" cxnId="{87D29402-8C47-47A3-BB82-6670F0E8DEA9}">
      <dgm:prSet/>
      <dgm:spPr/>
      <dgm:t>
        <a:bodyPr/>
        <a:lstStyle/>
        <a:p>
          <a:endParaRPr lang="ru-RU"/>
        </a:p>
      </dgm:t>
    </dgm:pt>
    <dgm:pt modelId="{188AAD3A-F151-41E6-9FB9-86B73E9BFB42}" type="sibTrans" cxnId="{87D29402-8C47-47A3-BB82-6670F0E8DEA9}">
      <dgm:prSet/>
      <dgm:spPr/>
      <dgm:t>
        <a:bodyPr/>
        <a:lstStyle/>
        <a:p>
          <a:endParaRPr lang="ru-RU"/>
        </a:p>
      </dgm:t>
    </dgm:pt>
    <dgm:pt modelId="{1FF1DE98-6F82-423E-852F-9EFD58A00006}">
      <dgm:prSet phldrT="[Текст]"/>
      <dgm:spPr/>
      <dgm:t>
        <a:bodyPr/>
        <a:lstStyle/>
        <a:p>
          <a:r>
            <a: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</a:rPr>
            <a:t>мысль, утверждающая или отрицающая что-либо об объекте. </a:t>
          </a:r>
          <a:endParaRPr lang="ru-RU" dirty="0"/>
        </a:p>
      </dgm:t>
    </dgm:pt>
    <dgm:pt modelId="{D6E485DF-8B24-4DE6-A5F1-D8721ED5FAE8}" type="parTrans" cxnId="{86A9E4D1-C3F8-4768-A80D-921575BFA7D9}">
      <dgm:prSet/>
      <dgm:spPr/>
      <dgm:t>
        <a:bodyPr/>
        <a:lstStyle/>
        <a:p>
          <a:endParaRPr lang="ru-RU"/>
        </a:p>
      </dgm:t>
    </dgm:pt>
    <dgm:pt modelId="{2521043D-F8E0-4C9E-9BF1-CB48F729BE5F}" type="sibTrans" cxnId="{86A9E4D1-C3F8-4768-A80D-921575BFA7D9}">
      <dgm:prSet/>
      <dgm:spPr/>
      <dgm:t>
        <a:bodyPr/>
        <a:lstStyle/>
        <a:p>
          <a:endParaRPr lang="ru-RU"/>
        </a:p>
      </dgm:t>
    </dgm:pt>
    <dgm:pt modelId="{D6BC38D9-BB13-4FEE-AC12-4B71673115EB}">
      <dgm:prSet phldrT="[Текст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b="1" dirty="0" smtClean="0"/>
            <a:t>Умозаключение</a:t>
          </a:r>
          <a:endParaRPr lang="ru-RU" b="1" dirty="0"/>
        </a:p>
      </dgm:t>
    </dgm:pt>
    <dgm:pt modelId="{F9659B21-E9F1-42EA-A107-C9402A712909}" type="parTrans" cxnId="{79E77E6C-9608-425E-B447-905DAAFFE9D1}">
      <dgm:prSet/>
      <dgm:spPr/>
      <dgm:t>
        <a:bodyPr/>
        <a:lstStyle/>
        <a:p>
          <a:endParaRPr lang="ru-RU"/>
        </a:p>
      </dgm:t>
    </dgm:pt>
    <dgm:pt modelId="{07125B5E-6E23-4975-BBC6-B8A34EFD6254}" type="sibTrans" cxnId="{79E77E6C-9608-425E-B447-905DAAFFE9D1}">
      <dgm:prSet/>
      <dgm:spPr/>
      <dgm:t>
        <a:bodyPr/>
        <a:lstStyle/>
        <a:p>
          <a:endParaRPr lang="ru-RU"/>
        </a:p>
      </dgm:t>
    </dgm:pt>
    <dgm:pt modelId="{23E376C5-415A-4F45-AE90-31EE0E9826BA}">
      <dgm:prSet phldrT="[Текст]"/>
      <dgm:spPr/>
      <dgm:t>
        <a:bodyPr/>
        <a:lstStyle/>
        <a:p>
          <a:r>
            <a: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мысленная связь нескольких суждений и выведение из них нового суждения. </a:t>
          </a:r>
          <a:endParaRPr lang="ru-RU" dirty="0"/>
        </a:p>
      </dgm:t>
    </dgm:pt>
    <dgm:pt modelId="{917C1BDC-204C-4D79-8152-10163B0DC931}" type="parTrans" cxnId="{8DF7502F-3B16-40AB-906B-47D234904E8F}">
      <dgm:prSet/>
      <dgm:spPr/>
      <dgm:t>
        <a:bodyPr/>
        <a:lstStyle/>
        <a:p>
          <a:endParaRPr lang="ru-RU"/>
        </a:p>
      </dgm:t>
    </dgm:pt>
    <dgm:pt modelId="{3A5D5E37-7D1C-4BD7-911B-4517749EEB89}" type="sibTrans" cxnId="{8DF7502F-3B16-40AB-906B-47D234904E8F}">
      <dgm:prSet/>
      <dgm:spPr/>
      <dgm:t>
        <a:bodyPr/>
        <a:lstStyle/>
        <a:p>
          <a:endParaRPr lang="ru-RU"/>
        </a:p>
      </dgm:t>
    </dgm:pt>
    <dgm:pt modelId="{97437323-D933-4BC3-A865-2BC6F849F8BD}" type="pres">
      <dgm:prSet presAssocID="{0778C800-FD63-40D5-BB01-28E890A542D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7B902D-C331-43FF-BA6C-245D0367B1FC}" type="pres">
      <dgm:prSet presAssocID="{A4CD5222-7E77-4715-B209-EA1E101E934B}" presName="linNode" presStyleCnt="0"/>
      <dgm:spPr/>
    </dgm:pt>
    <dgm:pt modelId="{295B3584-3665-4DCB-9B80-CC5AE35BC7D7}" type="pres">
      <dgm:prSet presAssocID="{A4CD5222-7E77-4715-B209-EA1E101E934B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EEC11C-B051-49E0-B0A7-343D86B43E22}" type="pres">
      <dgm:prSet presAssocID="{A4CD5222-7E77-4715-B209-EA1E101E934B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34641A-B25F-4C4F-9A63-6FBF2F1F9B96}" type="pres">
      <dgm:prSet presAssocID="{8CFA6698-46EC-46BF-83DF-CA26A19F6CF1}" presName="sp" presStyleCnt="0"/>
      <dgm:spPr/>
    </dgm:pt>
    <dgm:pt modelId="{0208B11E-C02B-47DD-8D3A-DA506BCF6935}" type="pres">
      <dgm:prSet presAssocID="{61B5CFA3-3AAC-4F97-BF0C-DFEEAE938385}" presName="linNode" presStyleCnt="0"/>
      <dgm:spPr/>
    </dgm:pt>
    <dgm:pt modelId="{FF061F9F-11D8-42D5-9B6F-DFD56A5C02A7}" type="pres">
      <dgm:prSet presAssocID="{61B5CFA3-3AAC-4F97-BF0C-DFEEAE938385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AB7523-DF39-4FDF-91E8-6EEF8C968DEC}" type="pres">
      <dgm:prSet presAssocID="{61B5CFA3-3AAC-4F97-BF0C-DFEEAE938385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16507D-D47B-40F5-82FA-161B4C32BCC8}" type="pres">
      <dgm:prSet presAssocID="{188AAD3A-F151-41E6-9FB9-86B73E9BFB42}" presName="sp" presStyleCnt="0"/>
      <dgm:spPr/>
    </dgm:pt>
    <dgm:pt modelId="{1DAA207B-758D-4F92-9F30-4AEC6D162F62}" type="pres">
      <dgm:prSet presAssocID="{D6BC38D9-BB13-4FEE-AC12-4B71673115EB}" presName="linNode" presStyleCnt="0"/>
      <dgm:spPr/>
    </dgm:pt>
    <dgm:pt modelId="{769C384F-76FE-42B2-A1DD-2263755038E2}" type="pres">
      <dgm:prSet presAssocID="{D6BC38D9-BB13-4FEE-AC12-4B71673115EB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D7B871-58F0-456B-B878-A168B35EF025}" type="pres">
      <dgm:prSet presAssocID="{D6BC38D9-BB13-4FEE-AC12-4B71673115EB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6A9E4D1-C3F8-4768-A80D-921575BFA7D9}" srcId="{61B5CFA3-3AAC-4F97-BF0C-DFEEAE938385}" destId="{1FF1DE98-6F82-423E-852F-9EFD58A00006}" srcOrd="0" destOrd="0" parTransId="{D6E485DF-8B24-4DE6-A5F1-D8721ED5FAE8}" sibTransId="{2521043D-F8E0-4C9E-9BF1-CB48F729BE5F}"/>
    <dgm:cxn modelId="{8DF7502F-3B16-40AB-906B-47D234904E8F}" srcId="{D6BC38D9-BB13-4FEE-AC12-4B71673115EB}" destId="{23E376C5-415A-4F45-AE90-31EE0E9826BA}" srcOrd="0" destOrd="0" parTransId="{917C1BDC-204C-4D79-8152-10163B0DC931}" sibTransId="{3A5D5E37-7D1C-4BD7-911B-4517749EEB89}"/>
    <dgm:cxn modelId="{A7F41CA9-D9F1-44D5-A114-69D6F42C5358}" type="presOf" srcId="{61B5CFA3-3AAC-4F97-BF0C-DFEEAE938385}" destId="{FF061F9F-11D8-42D5-9B6F-DFD56A5C02A7}" srcOrd="0" destOrd="0" presId="urn:microsoft.com/office/officeart/2005/8/layout/vList5"/>
    <dgm:cxn modelId="{6B66D195-126C-44FB-A997-A896ECA72DCB}" type="presOf" srcId="{1FF1DE98-6F82-423E-852F-9EFD58A00006}" destId="{78AB7523-DF39-4FDF-91E8-6EEF8C968DEC}" srcOrd="0" destOrd="0" presId="urn:microsoft.com/office/officeart/2005/8/layout/vList5"/>
    <dgm:cxn modelId="{F90BF7DD-E4A7-4074-8526-161FC3405CB5}" type="presOf" srcId="{0778C800-FD63-40D5-BB01-28E890A542D4}" destId="{97437323-D933-4BC3-A865-2BC6F849F8BD}" srcOrd="0" destOrd="0" presId="urn:microsoft.com/office/officeart/2005/8/layout/vList5"/>
    <dgm:cxn modelId="{764B212B-787F-4A08-9A9D-05063BE45F8C}" type="presOf" srcId="{23E376C5-415A-4F45-AE90-31EE0E9826BA}" destId="{DDD7B871-58F0-456B-B878-A168B35EF025}" srcOrd="0" destOrd="0" presId="urn:microsoft.com/office/officeart/2005/8/layout/vList5"/>
    <dgm:cxn modelId="{87D29402-8C47-47A3-BB82-6670F0E8DEA9}" srcId="{0778C800-FD63-40D5-BB01-28E890A542D4}" destId="{61B5CFA3-3AAC-4F97-BF0C-DFEEAE938385}" srcOrd="1" destOrd="0" parTransId="{4E4BA614-2D66-4F10-B156-8E33AB266E5F}" sibTransId="{188AAD3A-F151-41E6-9FB9-86B73E9BFB42}"/>
    <dgm:cxn modelId="{CE4F9290-2E0D-44A2-AF63-E13441BFE753}" type="presOf" srcId="{A4CD5222-7E77-4715-B209-EA1E101E934B}" destId="{295B3584-3665-4DCB-9B80-CC5AE35BC7D7}" srcOrd="0" destOrd="0" presId="urn:microsoft.com/office/officeart/2005/8/layout/vList5"/>
    <dgm:cxn modelId="{79E77E6C-9608-425E-B447-905DAAFFE9D1}" srcId="{0778C800-FD63-40D5-BB01-28E890A542D4}" destId="{D6BC38D9-BB13-4FEE-AC12-4B71673115EB}" srcOrd="2" destOrd="0" parTransId="{F9659B21-E9F1-42EA-A107-C9402A712909}" sibTransId="{07125B5E-6E23-4975-BBC6-B8A34EFD6254}"/>
    <dgm:cxn modelId="{9CD7A0E1-1F19-4EFB-8F82-23CB7C59F78C}" type="presOf" srcId="{FC3957F4-3DD8-419C-8B5F-037BB3B77B04}" destId="{99EEC11C-B051-49E0-B0A7-343D86B43E22}" srcOrd="0" destOrd="0" presId="urn:microsoft.com/office/officeart/2005/8/layout/vList5"/>
    <dgm:cxn modelId="{4216B20F-DF59-4625-B289-F3E8484E392D}" srcId="{A4CD5222-7E77-4715-B209-EA1E101E934B}" destId="{FC3957F4-3DD8-419C-8B5F-037BB3B77B04}" srcOrd="0" destOrd="0" parTransId="{73B5FF8F-5F0D-4B2F-9C77-85079614644E}" sibTransId="{73E9A53C-6E78-4D02-9346-186C8B8209B8}"/>
    <dgm:cxn modelId="{1A3F17A9-6522-45A1-A623-8DC7D84B1571}" type="presOf" srcId="{D6BC38D9-BB13-4FEE-AC12-4B71673115EB}" destId="{769C384F-76FE-42B2-A1DD-2263755038E2}" srcOrd="0" destOrd="0" presId="urn:microsoft.com/office/officeart/2005/8/layout/vList5"/>
    <dgm:cxn modelId="{C463EF65-0B6A-471A-82B4-EBCB1788D001}" srcId="{0778C800-FD63-40D5-BB01-28E890A542D4}" destId="{A4CD5222-7E77-4715-B209-EA1E101E934B}" srcOrd="0" destOrd="0" parTransId="{1BDCE666-8757-490F-9D3B-B205019B902C}" sibTransId="{8CFA6698-46EC-46BF-83DF-CA26A19F6CF1}"/>
    <dgm:cxn modelId="{5D1FF693-7D9C-49C7-A280-87659241CDB2}" type="presParOf" srcId="{97437323-D933-4BC3-A865-2BC6F849F8BD}" destId="{EB7B902D-C331-43FF-BA6C-245D0367B1FC}" srcOrd="0" destOrd="0" presId="urn:microsoft.com/office/officeart/2005/8/layout/vList5"/>
    <dgm:cxn modelId="{22FFFE9E-95F6-46C9-BCBC-802001A59EA5}" type="presParOf" srcId="{EB7B902D-C331-43FF-BA6C-245D0367B1FC}" destId="{295B3584-3665-4DCB-9B80-CC5AE35BC7D7}" srcOrd="0" destOrd="0" presId="urn:microsoft.com/office/officeart/2005/8/layout/vList5"/>
    <dgm:cxn modelId="{6C83C77B-AF08-4540-A834-EE5C69809367}" type="presParOf" srcId="{EB7B902D-C331-43FF-BA6C-245D0367B1FC}" destId="{99EEC11C-B051-49E0-B0A7-343D86B43E22}" srcOrd="1" destOrd="0" presId="urn:microsoft.com/office/officeart/2005/8/layout/vList5"/>
    <dgm:cxn modelId="{67065208-3A3A-4BE1-9D55-D37BCFCDB31C}" type="presParOf" srcId="{97437323-D933-4BC3-A865-2BC6F849F8BD}" destId="{9A34641A-B25F-4C4F-9A63-6FBF2F1F9B96}" srcOrd="1" destOrd="0" presId="urn:microsoft.com/office/officeart/2005/8/layout/vList5"/>
    <dgm:cxn modelId="{DA951A55-1879-455C-85B8-DA6271D20F4D}" type="presParOf" srcId="{97437323-D933-4BC3-A865-2BC6F849F8BD}" destId="{0208B11E-C02B-47DD-8D3A-DA506BCF6935}" srcOrd="2" destOrd="0" presId="urn:microsoft.com/office/officeart/2005/8/layout/vList5"/>
    <dgm:cxn modelId="{D44B0C1F-C9AF-449C-B156-39E38C347B4F}" type="presParOf" srcId="{0208B11E-C02B-47DD-8D3A-DA506BCF6935}" destId="{FF061F9F-11D8-42D5-9B6F-DFD56A5C02A7}" srcOrd="0" destOrd="0" presId="urn:microsoft.com/office/officeart/2005/8/layout/vList5"/>
    <dgm:cxn modelId="{57E15408-FB8A-4753-AC7D-D4B14D12892E}" type="presParOf" srcId="{0208B11E-C02B-47DD-8D3A-DA506BCF6935}" destId="{78AB7523-DF39-4FDF-91E8-6EEF8C968DEC}" srcOrd="1" destOrd="0" presId="urn:microsoft.com/office/officeart/2005/8/layout/vList5"/>
    <dgm:cxn modelId="{8F353C6C-79E9-476A-B423-29BE40962473}" type="presParOf" srcId="{97437323-D933-4BC3-A865-2BC6F849F8BD}" destId="{0116507D-D47B-40F5-82FA-161B4C32BCC8}" srcOrd="3" destOrd="0" presId="urn:microsoft.com/office/officeart/2005/8/layout/vList5"/>
    <dgm:cxn modelId="{65868DC5-92B5-48F4-A9B7-0A3E5310079D}" type="presParOf" srcId="{97437323-D933-4BC3-A865-2BC6F849F8BD}" destId="{1DAA207B-758D-4F92-9F30-4AEC6D162F62}" srcOrd="4" destOrd="0" presId="urn:microsoft.com/office/officeart/2005/8/layout/vList5"/>
    <dgm:cxn modelId="{6C90E999-42CB-45E0-958E-3E714A691E33}" type="presParOf" srcId="{1DAA207B-758D-4F92-9F30-4AEC6D162F62}" destId="{769C384F-76FE-42B2-A1DD-2263755038E2}" srcOrd="0" destOrd="0" presId="urn:microsoft.com/office/officeart/2005/8/layout/vList5"/>
    <dgm:cxn modelId="{3458FE20-1F2A-45CA-BAE2-768EAA533338}" type="presParOf" srcId="{1DAA207B-758D-4F92-9F30-4AEC6D162F62}" destId="{DDD7B871-58F0-456B-B878-A168B35EF025}" srcOrd="1" destOrd="0" presId="urn:microsoft.com/office/officeart/2005/8/layout/vList5"/>
  </dgm:cxnLst>
  <dgm:bg/>
  <dgm:whole>
    <a:ln>
      <a:solidFill>
        <a:schemeClr val="accent1">
          <a:lumMod val="50000"/>
        </a:schemeClr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4A6D807-CFFB-42DE-AA86-FDF98EA299B8}" type="doc">
      <dgm:prSet loTypeId="urn:microsoft.com/office/officeart/2005/8/layout/matrix1" loCatId="matrix" qsTypeId="urn:microsoft.com/office/officeart/2005/8/quickstyle/simple5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86FFD4E0-C2EF-434E-9EA4-BBEA6EABD6C2}">
      <dgm:prSet phldrT="[Текст]" custT="1"/>
      <dgm:spPr/>
      <dgm:t>
        <a:bodyPr/>
        <a:lstStyle/>
        <a:p>
          <a:r>
            <a:rPr lang="ru-RU" sz="3200" b="1" dirty="0" smtClean="0"/>
            <a:t>Особенности научного познания</a:t>
          </a:r>
          <a:endParaRPr lang="ru-RU" sz="3200" b="1" dirty="0"/>
        </a:p>
      </dgm:t>
    </dgm:pt>
    <dgm:pt modelId="{3926D9A3-7576-4E4A-BA9F-7DB3F005305F}" type="parTrans" cxnId="{410287C2-2111-40EA-8D46-2F06B4E9B1BE}">
      <dgm:prSet/>
      <dgm:spPr/>
      <dgm:t>
        <a:bodyPr/>
        <a:lstStyle/>
        <a:p>
          <a:endParaRPr lang="ru-RU"/>
        </a:p>
      </dgm:t>
    </dgm:pt>
    <dgm:pt modelId="{56BEC734-74CC-4292-B90C-38DB9B95EFEF}" type="sibTrans" cxnId="{410287C2-2111-40EA-8D46-2F06B4E9B1BE}">
      <dgm:prSet/>
      <dgm:spPr/>
      <dgm:t>
        <a:bodyPr/>
        <a:lstStyle/>
        <a:p>
          <a:endParaRPr lang="ru-RU"/>
        </a:p>
      </dgm:t>
    </dgm:pt>
    <dgm:pt modelId="{016E4F3F-9C3D-4CC3-98C0-7D9D7D88758C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accent1">
                  <a:lumMod val="50000"/>
                </a:schemeClr>
              </a:solidFill>
            </a:rPr>
            <a:t>Непротиворечивость, доказательность, системность</a:t>
          </a:r>
          <a:endParaRPr lang="ru-RU" sz="3200" b="1" dirty="0">
            <a:solidFill>
              <a:schemeClr val="accent1">
                <a:lumMod val="50000"/>
              </a:schemeClr>
            </a:solidFill>
          </a:endParaRPr>
        </a:p>
      </dgm:t>
    </dgm:pt>
    <dgm:pt modelId="{E28451C8-1A57-47BA-A6ED-5B858DF7CB73}" type="parTrans" cxnId="{C5A74307-815B-4E1F-8BB3-577241EB024B}">
      <dgm:prSet/>
      <dgm:spPr/>
      <dgm:t>
        <a:bodyPr/>
        <a:lstStyle/>
        <a:p>
          <a:endParaRPr lang="ru-RU"/>
        </a:p>
      </dgm:t>
    </dgm:pt>
    <dgm:pt modelId="{905E17AB-EB32-454A-A1FC-F4B8233FD1FE}" type="sibTrans" cxnId="{C5A74307-815B-4E1F-8BB3-577241EB024B}">
      <dgm:prSet/>
      <dgm:spPr/>
      <dgm:t>
        <a:bodyPr/>
        <a:lstStyle/>
        <a:p>
          <a:endParaRPr lang="ru-RU"/>
        </a:p>
      </dgm:t>
    </dgm:pt>
    <dgm:pt modelId="{08F7545C-0DF6-4AC9-A6E7-CE4E415FE3C6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accent1">
                  <a:lumMod val="50000"/>
                </a:schemeClr>
              </a:solidFill>
            </a:rPr>
            <a:t>Подверженность рациональной критике, проверяемость</a:t>
          </a:r>
          <a:endParaRPr lang="ru-RU" sz="3200" b="1" dirty="0">
            <a:solidFill>
              <a:schemeClr val="accent1">
                <a:lumMod val="50000"/>
              </a:schemeClr>
            </a:solidFill>
          </a:endParaRPr>
        </a:p>
      </dgm:t>
    </dgm:pt>
    <dgm:pt modelId="{C7EA1973-6E55-48CF-9B08-43C27AD8E61F}" type="parTrans" cxnId="{6C3FFE84-843A-4281-92D8-4CEF406CEB90}">
      <dgm:prSet/>
      <dgm:spPr/>
      <dgm:t>
        <a:bodyPr/>
        <a:lstStyle/>
        <a:p>
          <a:endParaRPr lang="ru-RU"/>
        </a:p>
      </dgm:t>
    </dgm:pt>
    <dgm:pt modelId="{1F897A0C-3ADB-4A63-9690-1F2D03F12A02}" type="sibTrans" cxnId="{6C3FFE84-843A-4281-92D8-4CEF406CEB90}">
      <dgm:prSet/>
      <dgm:spPr/>
      <dgm:t>
        <a:bodyPr/>
        <a:lstStyle/>
        <a:p>
          <a:endParaRPr lang="ru-RU"/>
        </a:p>
      </dgm:t>
    </dgm:pt>
    <dgm:pt modelId="{D30057F7-9EF3-4857-A299-883831321115}">
      <dgm:prSet phldrT="[Текст]" phldr="1"/>
      <dgm:spPr/>
      <dgm:t>
        <a:bodyPr/>
        <a:lstStyle/>
        <a:p>
          <a:endParaRPr lang="ru-RU"/>
        </a:p>
      </dgm:t>
    </dgm:pt>
    <dgm:pt modelId="{F90087BC-3D28-47A5-B9B5-404C36A9F530}" type="parTrans" cxnId="{039FAA34-987F-4590-8359-E31EC4EA73A5}">
      <dgm:prSet/>
      <dgm:spPr/>
      <dgm:t>
        <a:bodyPr/>
        <a:lstStyle/>
        <a:p>
          <a:endParaRPr lang="ru-RU"/>
        </a:p>
      </dgm:t>
    </dgm:pt>
    <dgm:pt modelId="{CC9AAC23-FC83-4CA5-80EF-C47BE98DC76B}" type="sibTrans" cxnId="{039FAA34-987F-4590-8359-E31EC4EA73A5}">
      <dgm:prSet/>
      <dgm:spPr/>
      <dgm:t>
        <a:bodyPr/>
        <a:lstStyle/>
        <a:p>
          <a:endParaRPr lang="ru-RU"/>
        </a:p>
      </dgm:t>
    </dgm:pt>
    <dgm:pt modelId="{C2339641-B105-4C1B-9269-4E98DB27A8C6}">
      <dgm:prSet phldrT="[Текст]" phldr="1"/>
      <dgm:spPr/>
      <dgm:t>
        <a:bodyPr/>
        <a:lstStyle/>
        <a:p>
          <a:endParaRPr lang="ru-RU"/>
        </a:p>
      </dgm:t>
    </dgm:pt>
    <dgm:pt modelId="{1D031B4F-BD12-4940-A6D9-FC2DA2140841}" type="parTrans" cxnId="{F53B83D5-2967-4606-B6D1-C6A6405461C2}">
      <dgm:prSet/>
      <dgm:spPr/>
      <dgm:t>
        <a:bodyPr/>
        <a:lstStyle/>
        <a:p>
          <a:endParaRPr lang="ru-RU"/>
        </a:p>
      </dgm:t>
    </dgm:pt>
    <dgm:pt modelId="{7068B126-009D-4779-A63E-502E9A8E806E}" type="sibTrans" cxnId="{F53B83D5-2967-4606-B6D1-C6A6405461C2}">
      <dgm:prSet/>
      <dgm:spPr/>
      <dgm:t>
        <a:bodyPr/>
        <a:lstStyle/>
        <a:p>
          <a:endParaRPr lang="ru-RU"/>
        </a:p>
      </dgm:t>
    </dgm:pt>
    <dgm:pt modelId="{DE3E8E5E-6ADE-446D-9823-76873B823034}">
      <dgm:prSet/>
      <dgm:spPr/>
      <dgm:t>
        <a:bodyPr/>
        <a:lstStyle/>
        <a:p>
          <a:r>
            <a:rPr lang="ru-RU" b="1" dirty="0" smtClean="0">
              <a:solidFill>
                <a:schemeClr val="accent1">
                  <a:lumMod val="50000"/>
                </a:schemeClr>
              </a:solidFill>
            </a:rPr>
            <a:t>Особые (научные) методы познания окружающего мира.</a:t>
          </a:r>
          <a:endParaRPr lang="ru-RU" b="1" dirty="0">
            <a:solidFill>
              <a:schemeClr val="accent1">
                <a:lumMod val="50000"/>
              </a:schemeClr>
            </a:solidFill>
          </a:endParaRPr>
        </a:p>
      </dgm:t>
    </dgm:pt>
    <dgm:pt modelId="{4F8C7820-9EC1-441D-9DC0-118738F5B84C}" type="parTrans" cxnId="{B2184572-CBB7-4A2C-9DE4-FCD9517E6F8F}">
      <dgm:prSet/>
      <dgm:spPr/>
      <dgm:t>
        <a:bodyPr/>
        <a:lstStyle/>
        <a:p>
          <a:endParaRPr lang="ru-RU"/>
        </a:p>
      </dgm:t>
    </dgm:pt>
    <dgm:pt modelId="{A2D83A14-EB7A-4F2F-880E-46027E4E824D}" type="sibTrans" cxnId="{B2184572-CBB7-4A2C-9DE4-FCD9517E6F8F}">
      <dgm:prSet/>
      <dgm:spPr/>
      <dgm:t>
        <a:bodyPr/>
        <a:lstStyle/>
        <a:p>
          <a:endParaRPr lang="ru-RU"/>
        </a:p>
      </dgm:t>
    </dgm:pt>
    <dgm:pt modelId="{D2A51A63-A4EB-497F-9027-DE5D969A6CC9}">
      <dgm:prSet/>
      <dgm:spPr/>
      <dgm:t>
        <a:bodyPr/>
        <a:lstStyle/>
        <a:p>
          <a:r>
            <a:rPr lang="ru-RU" b="1" dirty="0" smtClean="0">
              <a:solidFill>
                <a:schemeClr val="accent1">
                  <a:lumMod val="50000"/>
                </a:schemeClr>
              </a:solidFill>
            </a:rPr>
            <a:t>Стремление к объективности и достоверности: изучить мир таким, какой он есть, независимо от человека.</a:t>
          </a:r>
          <a:endParaRPr lang="ru-RU" b="1" dirty="0">
            <a:solidFill>
              <a:schemeClr val="accent1">
                <a:lumMod val="50000"/>
              </a:schemeClr>
            </a:solidFill>
          </a:endParaRPr>
        </a:p>
      </dgm:t>
    </dgm:pt>
    <dgm:pt modelId="{E915F4B5-CACA-4359-8358-29E81ACB176E}" type="parTrans" cxnId="{000DD366-5B55-422F-9E4E-9C08F0DB0B97}">
      <dgm:prSet/>
      <dgm:spPr/>
      <dgm:t>
        <a:bodyPr/>
        <a:lstStyle/>
        <a:p>
          <a:endParaRPr lang="ru-RU"/>
        </a:p>
      </dgm:t>
    </dgm:pt>
    <dgm:pt modelId="{CF87158C-8C17-4353-BB91-FD01C3387FD6}" type="sibTrans" cxnId="{000DD366-5B55-422F-9E4E-9C08F0DB0B97}">
      <dgm:prSet/>
      <dgm:spPr/>
      <dgm:t>
        <a:bodyPr/>
        <a:lstStyle/>
        <a:p>
          <a:endParaRPr lang="ru-RU"/>
        </a:p>
      </dgm:t>
    </dgm:pt>
    <dgm:pt modelId="{9A503716-B4EE-452E-BD5A-2019870F19B3}">
      <dgm:prSet/>
      <dgm:spPr/>
      <dgm:t>
        <a:bodyPr/>
        <a:lstStyle/>
        <a:p>
          <a:endParaRPr lang="ru-RU"/>
        </a:p>
      </dgm:t>
    </dgm:pt>
    <dgm:pt modelId="{4208985A-C079-4880-8D91-DD62E3C05F58}" type="parTrans" cxnId="{4F926C7C-1E5F-4327-B675-01FAAF44B108}">
      <dgm:prSet/>
      <dgm:spPr/>
      <dgm:t>
        <a:bodyPr/>
        <a:lstStyle/>
        <a:p>
          <a:endParaRPr lang="ru-RU"/>
        </a:p>
      </dgm:t>
    </dgm:pt>
    <dgm:pt modelId="{329EA0B9-DC86-460D-AA35-0180C035E6D6}" type="sibTrans" cxnId="{4F926C7C-1E5F-4327-B675-01FAAF44B108}">
      <dgm:prSet/>
      <dgm:spPr/>
      <dgm:t>
        <a:bodyPr/>
        <a:lstStyle/>
        <a:p>
          <a:endParaRPr lang="ru-RU"/>
        </a:p>
      </dgm:t>
    </dgm:pt>
    <dgm:pt modelId="{2C18F362-6C14-4930-8117-4079AC0381DF}">
      <dgm:prSet/>
      <dgm:spPr/>
      <dgm:t>
        <a:bodyPr/>
        <a:lstStyle/>
        <a:p>
          <a:endParaRPr lang="ru-RU"/>
        </a:p>
      </dgm:t>
    </dgm:pt>
    <dgm:pt modelId="{DFE9ED82-6BC9-4235-9EA9-88B6F16F087E}" type="parTrans" cxnId="{EEE8FEFF-3926-48F6-B430-87B4F21635F8}">
      <dgm:prSet/>
      <dgm:spPr/>
      <dgm:t>
        <a:bodyPr/>
        <a:lstStyle/>
        <a:p>
          <a:endParaRPr lang="ru-RU"/>
        </a:p>
      </dgm:t>
    </dgm:pt>
    <dgm:pt modelId="{DF3764CF-983C-4279-9896-62CA5CE00AD7}" type="sibTrans" cxnId="{EEE8FEFF-3926-48F6-B430-87B4F21635F8}">
      <dgm:prSet/>
      <dgm:spPr/>
      <dgm:t>
        <a:bodyPr/>
        <a:lstStyle/>
        <a:p>
          <a:endParaRPr lang="ru-RU"/>
        </a:p>
      </dgm:t>
    </dgm:pt>
    <dgm:pt modelId="{705F4968-49F5-4FA1-82C5-6FC60BEA63CD}">
      <dgm:prSet/>
      <dgm:spPr/>
      <dgm:t>
        <a:bodyPr/>
        <a:lstStyle/>
        <a:p>
          <a:endParaRPr lang="ru-RU"/>
        </a:p>
      </dgm:t>
    </dgm:pt>
    <dgm:pt modelId="{CECD0AA6-7782-4543-9B60-51A24DF7CF2A}" type="parTrans" cxnId="{5D05358A-53A3-4794-9F32-2ACA10F408DE}">
      <dgm:prSet/>
      <dgm:spPr/>
      <dgm:t>
        <a:bodyPr/>
        <a:lstStyle/>
        <a:p>
          <a:endParaRPr lang="ru-RU"/>
        </a:p>
      </dgm:t>
    </dgm:pt>
    <dgm:pt modelId="{7F9F2E86-175C-4644-8866-A22D18EA9C6F}" type="sibTrans" cxnId="{5D05358A-53A3-4794-9F32-2ACA10F408DE}">
      <dgm:prSet/>
      <dgm:spPr/>
      <dgm:t>
        <a:bodyPr/>
        <a:lstStyle/>
        <a:p>
          <a:endParaRPr lang="ru-RU"/>
        </a:p>
      </dgm:t>
    </dgm:pt>
    <dgm:pt modelId="{893FC455-FB13-4262-BEB5-0261026B1A02}" type="pres">
      <dgm:prSet presAssocID="{64A6D807-CFFB-42DE-AA86-FDF98EA299B8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FE1384-C1A2-412B-9604-B25D060D5359}" type="pres">
      <dgm:prSet presAssocID="{64A6D807-CFFB-42DE-AA86-FDF98EA299B8}" presName="matrix" presStyleCnt="0"/>
      <dgm:spPr/>
    </dgm:pt>
    <dgm:pt modelId="{212DF0C9-789F-404C-8047-3302E25C9B05}" type="pres">
      <dgm:prSet presAssocID="{64A6D807-CFFB-42DE-AA86-FDF98EA299B8}" presName="tile1" presStyleLbl="node1" presStyleIdx="0" presStyleCnt="4" custLinFactNeighborX="0" custLinFactNeighborY="-968"/>
      <dgm:spPr/>
      <dgm:t>
        <a:bodyPr/>
        <a:lstStyle/>
        <a:p>
          <a:endParaRPr lang="ru-RU"/>
        </a:p>
      </dgm:t>
    </dgm:pt>
    <dgm:pt modelId="{481F4905-EC0C-4A4D-BCCA-E5BBD3E92324}" type="pres">
      <dgm:prSet presAssocID="{64A6D807-CFFB-42DE-AA86-FDF98EA299B8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CDD455-94FF-4EE1-ACDA-E4257998886B}" type="pres">
      <dgm:prSet presAssocID="{64A6D807-CFFB-42DE-AA86-FDF98EA299B8}" presName="tile2" presStyleLbl="node1" presStyleIdx="1" presStyleCnt="4"/>
      <dgm:spPr/>
      <dgm:t>
        <a:bodyPr/>
        <a:lstStyle/>
        <a:p>
          <a:endParaRPr lang="ru-RU"/>
        </a:p>
      </dgm:t>
    </dgm:pt>
    <dgm:pt modelId="{FE950A28-572E-4F95-96E6-E766EEC88EA2}" type="pres">
      <dgm:prSet presAssocID="{64A6D807-CFFB-42DE-AA86-FDF98EA299B8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0B1291-AD08-43B1-A47D-D86C91616CC9}" type="pres">
      <dgm:prSet presAssocID="{64A6D807-CFFB-42DE-AA86-FDF98EA299B8}" presName="tile3" presStyleLbl="node1" presStyleIdx="2" presStyleCnt="4"/>
      <dgm:spPr/>
      <dgm:t>
        <a:bodyPr/>
        <a:lstStyle/>
        <a:p>
          <a:endParaRPr lang="ru-RU"/>
        </a:p>
      </dgm:t>
    </dgm:pt>
    <dgm:pt modelId="{A0A17EA8-9D2D-4036-ABC1-5A4237950D90}" type="pres">
      <dgm:prSet presAssocID="{64A6D807-CFFB-42DE-AA86-FDF98EA299B8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470FB7-9BBB-4168-A3D5-1DEF4AC608F0}" type="pres">
      <dgm:prSet presAssocID="{64A6D807-CFFB-42DE-AA86-FDF98EA299B8}" presName="tile4" presStyleLbl="node1" presStyleIdx="3" presStyleCnt="4"/>
      <dgm:spPr/>
      <dgm:t>
        <a:bodyPr/>
        <a:lstStyle/>
        <a:p>
          <a:endParaRPr lang="ru-RU"/>
        </a:p>
      </dgm:t>
    </dgm:pt>
    <dgm:pt modelId="{491BD9F6-C793-4434-8C76-90AFDB1ECA20}" type="pres">
      <dgm:prSet presAssocID="{64A6D807-CFFB-42DE-AA86-FDF98EA299B8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D0ADBE-B06F-48A8-86BF-959ECEE073DB}" type="pres">
      <dgm:prSet presAssocID="{64A6D807-CFFB-42DE-AA86-FDF98EA299B8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845AD606-08AD-4D18-A687-FDE76AB275BF}" type="presOf" srcId="{016E4F3F-9C3D-4CC3-98C0-7D9D7D88758C}" destId="{212DF0C9-789F-404C-8047-3302E25C9B05}" srcOrd="0" destOrd="0" presId="urn:microsoft.com/office/officeart/2005/8/layout/matrix1"/>
    <dgm:cxn modelId="{27D2DAFD-E20D-4780-ACF4-372C7BC34D0D}" type="presOf" srcId="{64A6D807-CFFB-42DE-AA86-FDF98EA299B8}" destId="{893FC455-FB13-4262-BEB5-0261026B1A02}" srcOrd="0" destOrd="0" presId="urn:microsoft.com/office/officeart/2005/8/layout/matrix1"/>
    <dgm:cxn modelId="{6C3FFE84-843A-4281-92D8-4CEF406CEB90}" srcId="{86FFD4E0-C2EF-434E-9EA4-BBEA6EABD6C2}" destId="{08F7545C-0DF6-4AC9-A6E7-CE4E415FE3C6}" srcOrd="3" destOrd="0" parTransId="{C7EA1973-6E55-48CF-9B08-43C27AD8E61F}" sibTransId="{1F897A0C-3ADB-4A63-9690-1F2D03F12A02}"/>
    <dgm:cxn modelId="{DFA26F20-20C7-45CF-AC5D-65685E59ED41}" type="presOf" srcId="{D2A51A63-A4EB-497F-9027-DE5D969A6CC9}" destId="{76CDD455-94FF-4EE1-ACDA-E4257998886B}" srcOrd="0" destOrd="0" presId="urn:microsoft.com/office/officeart/2005/8/layout/matrix1"/>
    <dgm:cxn modelId="{AAD006A3-967F-41A5-920F-9745F279C1E7}" type="presOf" srcId="{DE3E8E5E-6ADE-446D-9823-76873B823034}" destId="{A0A17EA8-9D2D-4036-ABC1-5A4237950D90}" srcOrd="1" destOrd="0" presId="urn:microsoft.com/office/officeart/2005/8/layout/matrix1"/>
    <dgm:cxn modelId="{410287C2-2111-40EA-8D46-2F06B4E9B1BE}" srcId="{64A6D807-CFFB-42DE-AA86-FDF98EA299B8}" destId="{86FFD4E0-C2EF-434E-9EA4-BBEA6EABD6C2}" srcOrd="0" destOrd="0" parTransId="{3926D9A3-7576-4E4A-BA9F-7DB3F005305F}" sibTransId="{56BEC734-74CC-4292-B90C-38DB9B95EFEF}"/>
    <dgm:cxn modelId="{E5042F4F-FBE1-4D44-A3E8-DD5499C12397}" type="presOf" srcId="{DE3E8E5E-6ADE-446D-9823-76873B823034}" destId="{850B1291-AD08-43B1-A47D-D86C91616CC9}" srcOrd="0" destOrd="0" presId="urn:microsoft.com/office/officeart/2005/8/layout/matrix1"/>
    <dgm:cxn modelId="{EEE8FEFF-3926-48F6-B430-87B4F21635F8}" srcId="{86FFD4E0-C2EF-434E-9EA4-BBEA6EABD6C2}" destId="{2C18F362-6C14-4930-8117-4079AC0381DF}" srcOrd="5" destOrd="0" parTransId="{DFE9ED82-6BC9-4235-9EA9-88B6F16F087E}" sibTransId="{DF3764CF-983C-4279-9896-62CA5CE00AD7}"/>
    <dgm:cxn modelId="{825AB777-E92A-4899-9B00-69CF085BFA1A}" type="presOf" srcId="{08F7545C-0DF6-4AC9-A6E7-CE4E415FE3C6}" destId="{A8470FB7-9BBB-4168-A3D5-1DEF4AC608F0}" srcOrd="0" destOrd="0" presId="urn:microsoft.com/office/officeart/2005/8/layout/matrix1"/>
    <dgm:cxn modelId="{6D13DF65-A98B-47E6-9EE5-543D3A154727}" type="presOf" srcId="{D2A51A63-A4EB-497F-9027-DE5D969A6CC9}" destId="{FE950A28-572E-4F95-96E6-E766EEC88EA2}" srcOrd="1" destOrd="0" presId="urn:microsoft.com/office/officeart/2005/8/layout/matrix1"/>
    <dgm:cxn modelId="{039FAA34-987F-4590-8359-E31EC4EA73A5}" srcId="{86FFD4E0-C2EF-434E-9EA4-BBEA6EABD6C2}" destId="{D30057F7-9EF3-4857-A299-883831321115}" srcOrd="7" destOrd="0" parTransId="{F90087BC-3D28-47A5-B9B5-404C36A9F530}" sibTransId="{CC9AAC23-FC83-4CA5-80EF-C47BE98DC76B}"/>
    <dgm:cxn modelId="{B2184572-CBB7-4A2C-9DE4-FCD9517E6F8F}" srcId="{86FFD4E0-C2EF-434E-9EA4-BBEA6EABD6C2}" destId="{DE3E8E5E-6ADE-446D-9823-76873B823034}" srcOrd="2" destOrd="0" parTransId="{4F8C7820-9EC1-441D-9DC0-118738F5B84C}" sibTransId="{A2D83A14-EB7A-4F2F-880E-46027E4E824D}"/>
    <dgm:cxn modelId="{9AE34590-E659-4F75-979D-1760199B7222}" type="presOf" srcId="{016E4F3F-9C3D-4CC3-98C0-7D9D7D88758C}" destId="{481F4905-EC0C-4A4D-BCCA-E5BBD3E92324}" srcOrd="1" destOrd="0" presId="urn:microsoft.com/office/officeart/2005/8/layout/matrix1"/>
    <dgm:cxn modelId="{FB4E3165-BD44-4970-B88B-6DD406A9552E}" type="presOf" srcId="{86FFD4E0-C2EF-434E-9EA4-BBEA6EABD6C2}" destId="{9DD0ADBE-B06F-48A8-86BF-959ECEE073DB}" srcOrd="0" destOrd="0" presId="urn:microsoft.com/office/officeart/2005/8/layout/matrix1"/>
    <dgm:cxn modelId="{D320FA44-4D5F-4CA7-B1D3-39259E072E0E}" type="presOf" srcId="{08F7545C-0DF6-4AC9-A6E7-CE4E415FE3C6}" destId="{491BD9F6-C793-4434-8C76-90AFDB1ECA20}" srcOrd="1" destOrd="0" presId="urn:microsoft.com/office/officeart/2005/8/layout/matrix1"/>
    <dgm:cxn modelId="{4F926C7C-1E5F-4327-B675-01FAAF44B108}" srcId="{86FFD4E0-C2EF-434E-9EA4-BBEA6EABD6C2}" destId="{9A503716-B4EE-452E-BD5A-2019870F19B3}" srcOrd="6" destOrd="0" parTransId="{4208985A-C079-4880-8D91-DD62E3C05F58}" sibTransId="{329EA0B9-DC86-460D-AA35-0180C035E6D6}"/>
    <dgm:cxn modelId="{F53B83D5-2967-4606-B6D1-C6A6405461C2}" srcId="{86FFD4E0-C2EF-434E-9EA4-BBEA6EABD6C2}" destId="{C2339641-B105-4C1B-9269-4E98DB27A8C6}" srcOrd="8" destOrd="0" parTransId="{1D031B4F-BD12-4940-A6D9-FC2DA2140841}" sibTransId="{7068B126-009D-4779-A63E-502E9A8E806E}"/>
    <dgm:cxn modelId="{000DD366-5B55-422F-9E4E-9C08F0DB0B97}" srcId="{86FFD4E0-C2EF-434E-9EA4-BBEA6EABD6C2}" destId="{D2A51A63-A4EB-497F-9027-DE5D969A6CC9}" srcOrd="1" destOrd="0" parTransId="{E915F4B5-CACA-4359-8358-29E81ACB176E}" sibTransId="{CF87158C-8C17-4353-BB91-FD01C3387FD6}"/>
    <dgm:cxn modelId="{5D05358A-53A3-4794-9F32-2ACA10F408DE}" srcId="{86FFD4E0-C2EF-434E-9EA4-BBEA6EABD6C2}" destId="{705F4968-49F5-4FA1-82C5-6FC60BEA63CD}" srcOrd="4" destOrd="0" parTransId="{CECD0AA6-7782-4543-9B60-51A24DF7CF2A}" sibTransId="{7F9F2E86-175C-4644-8866-A22D18EA9C6F}"/>
    <dgm:cxn modelId="{C5A74307-815B-4E1F-8BB3-577241EB024B}" srcId="{86FFD4E0-C2EF-434E-9EA4-BBEA6EABD6C2}" destId="{016E4F3F-9C3D-4CC3-98C0-7D9D7D88758C}" srcOrd="0" destOrd="0" parTransId="{E28451C8-1A57-47BA-A6ED-5B858DF7CB73}" sibTransId="{905E17AB-EB32-454A-A1FC-F4B8233FD1FE}"/>
    <dgm:cxn modelId="{16ECB5C9-1968-4F62-B535-BB4CC4C8A794}" type="presParOf" srcId="{893FC455-FB13-4262-BEB5-0261026B1A02}" destId="{3BFE1384-C1A2-412B-9604-B25D060D5359}" srcOrd="0" destOrd="0" presId="urn:microsoft.com/office/officeart/2005/8/layout/matrix1"/>
    <dgm:cxn modelId="{9134FA2A-28E1-4D65-A4B5-6115D9B863C0}" type="presParOf" srcId="{3BFE1384-C1A2-412B-9604-B25D060D5359}" destId="{212DF0C9-789F-404C-8047-3302E25C9B05}" srcOrd="0" destOrd="0" presId="urn:microsoft.com/office/officeart/2005/8/layout/matrix1"/>
    <dgm:cxn modelId="{901F6132-2074-412D-B42B-32B51904998D}" type="presParOf" srcId="{3BFE1384-C1A2-412B-9604-B25D060D5359}" destId="{481F4905-EC0C-4A4D-BCCA-E5BBD3E92324}" srcOrd="1" destOrd="0" presId="urn:microsoft.com/office/officeart/2005/8/layout/matrix1"/>
    <dgm:cxn modelId="{F4D723AA-E36E-4036-B7AB-FB3A079111D4}" type="presParOf" srcId="{3BFE1384-C1A2-412B-9604-B25D060D5359}" destId="{76CDD455-94FF-4EE1-ACDA-E4257998886B}" srcOrd="2" destOrd="0" presId="urn:microsoft.com/office/officeart/2005/8/layout/matrix1"/>
    <dgm:cxn modelId="{CD9AC236-0F0D-47F7-97D6-F823476360CA}" type="presParOf" srcId="{3BFE1384-C1A2-412B-9604-B25D060D5359}" destId="{FE950A28-572E-4F95-96E6-E766EEC88EA2}" srcOrd="3" destOrd="0" presId="urn:microsoft.com/office/officeart/2005/8/layout/matrix1"/>
    <dgm:cxn modelId="{1E43FF77-AFC3-48CB-9C52-107A4AC132FC}" type="presParOf" srcId="{3BFE1384-C1A2-412B-9604-B25D060D5359}" destId="{850B1291-AD08-43B1-A47D-D86C91616CC9}" srcOrd="4" destOrd="0" presId="urn:microsoft.com/office/officeart/2005/8/layout/matrix1"/>
    <dgm:cxn modelId="{285386D6-0C38-4B1A-AA3D-97B095033761}" type="presParOf" srcId="{3BFE1384-C1A2-412B-9604-B25D060D5359}" destId="{A0A17EA8-9D2D-4036-ABC1-5A4237950D90}" srcOrd="5" destOrd="0" presId="urn:microsoft.com/office/officeart/2005/8/layout/matrix1"/>
    <dgm:cxn modelId="{B5490276-4479-4E80-8504-B3E4FC02A63D}" type="presParOf" srcId="{3BFE1384-C1A2-412B-9604-B25D060D5359}" destId="{A8470FB7-9BBB-4168-A3D5-1DEF4AC608F0}" srcOrd="6" destOrd="0" presId="urn:microsoft.com/office/officeart/2005/8/layout/matrix1"/>
    <dgm:cxn modelId="{08AF0002-44AD-47B3-A9CD-CF96EFAA864D}" type="presParOf" srcId="{3BFE1384-C1A2-412B-9604-B25D060D5359}" destId="{491BD9F6-C793-4434-8C76-90AFDB1ECA20}" srcOrd="7" destOrd="0" presId="urn:microsoft.com/office/officeart/2005/8/layout/matrix1"/>
    <dgm:cxn modelId="{09A052A4-8880-4C2A-9615-1763A3111016}" type="presParOf" srcId="{893FC455-FB13-4262-BEB5-0261026B1A02}" destId="{9DD0ADBE-B06F-48A8-86BF-959ECEE073DB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D96AD36-0732-4934-AC92-5D183CE08D2B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68BDF90-5BBF-4EED-B155-95DB1F81288D}">
      <dgm:prSet phldrT="[Текст]" custT="1"/>
      <dgm:spPr>
        <a:solidFill>
          <a:schemeClr val="accent1">
            <a:lumMod val="50000"/>
          </a:schemeClr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400" dirty="0" smtClean="0"/>
            <a:t>Создание для основы инновации</a:t>
          </a:r>
          <a:endParaRPr lang="ru-RU" sz="2400" dirty="0"/>
        </a:p>
      </dgm:t>
    </dgm:pt>
    <dgm:pt modelId="{D25E5679-D0D4-4D3A-9485-783B259EA104}" type="parTrans" cxnId="{736F2879-04D3-4DFD-AFB1-8C596DA12514}">
      <dgm:prSet/>
      <dgm:spPr/>
      <dgm:t>
        <a:bodyPr/>
        <a:lstStyle/>
        <a:p>
          <a:endParaRPr lang="ru-RU"/>
        </a:p>
      </dgm:t>
    </dgm:pt>
    <dgm:pt modelId="{0DFE0C02-2AF3-430C-B483-CF39878C17FE}" type="sibTrans" cxnId="{736F2879-04D3-4DFD-AFB1-8C596DA12514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C72A4BDA-4E32-4366-8021-FE82B32EEA93}">
      <dgm:prSet phldrT="[Текст]" phldr="1"/>
      <dgm:spPr/>
      <dgm:t>
        <a:bodyPr/>
        <a:lstStyle/>
        <a:p>
          <a:endParaRPr lang="ru-RU"/>
        </a:p>
      </dgm:t>
    </dgm:pt>
    <dgm:pt modelId="{187E5A7E-9204-40A4-B1F7-585401897C1C}" type="parTrans" cxnId="{6DC733EE-B90B-4C25-9256-028350C986DE}">
      <dgm:prSet/>
      <dgm:spPr/>
      <dgm:t>
        <a:bodyPr/>
        <a:lstStyle/>
        <a:p>
          <a:endParaRPr lang="ru-RU"/>
        </a:p>
      </dgm:t>
    </dgm:pt>
    <dgm:pt modelId="{022575D1-A28B-4FA3-A79C-E0065A299E36}" type="sibTrans" cxnId="{6DC733EE-B90B-4C25-9256-028350C986DE}">
      <dgm:prSet/>
      <dgm:spPr/>
      <dgm:t>
        <a:bodyPr/>
        <a:lstStyle/>
        <a:p>
          <a:endParaRPr lang="ru-RU"/>
        </a:p>
      </dgm:t>
    </dgm:pt>
    <dgm:pt modelId="{189A6BE0-D623-4A8A-8E3A-EA3DE2C51F2D}">
      <dgm:prSet phldrT="[Текст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dirty="0" smtClean="0"/>
            <a:t>Решение сложных проблем</a:t>
          </a:r>
          <a:endParaRPr lang="ru-RU" dirty="0"/>
        </a:p>
      </dgm:t>
    </dgm:pt>
    <dgm:pt modelId="{BC17A323-183A-4D5A-9172-A1DD58F4EEE7}" type="parTrans" cxnId="{747730E3-10A8-4F99-B050-6532DF76CBBB}">
      <dgm:prSet/>
      <dgm:spPr/>
      <dgm:t>
        <a:bodyPr/>
        <a:lstStyle/>
        <a:p>
          <a:endParaRPr lang="ru-RU"/>
        </a:p>
      </dgm:t>
    </dgm:pt>
    <dgm:pt modelId="{052B3ABE-BD5E-4147-A658-17F3E826AFAB}" type="sibTrans" cxnId="{747730E3-10A8-4F99-B050-6532DF76CBBB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85AB729-D027-4DEF-B81B-79D70AC74D24}">
      <dgm:prSet phldrT="[Текст]" cust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ru-RU" sz="2000" dirty="0"/>
        </a:p>
      </dgm:t>
    </dgm:pt>
    <dgm:pt modelId="{9F53D372-5295-4157-935F-DBB027566434}" type="parTrans" cxnId="{8FD78158-30A2-4A37-8E93-1AD0DFD391C3}">
      <dgm:prSet/>
      <dgm:spPr/>
      <dgm:t>
        <a:bodyPr/>
        <a:lstStyle/>
        <a:p>
          <a:endParaRPr lang="ru-RU"/>
        </a:p>
      </dgm:t>
    </dgm:pt>
    <dgm:pt modelId="{32BAD642-7B3E-4CDE-A706-03D11C091642}" type="sibTrans" cxnId="{8FD78158-30A2-4A37-8E93-1AD0DFD391C3}">
      <dgm:prSet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8BC17AC-3B01-42A9-A386-3AFDB342C547}">
      <dgm:prSet phldrT="[Текст]" phldr="1"/>
      <dgm:spPr/>
      <dgm:t>
        <a:bodyPr/>
        <a:lstStyle/>
        <a:p>
          <a:endParaRPr lang="ru-RU" dirty="0"/>
        </a:p>
      </dgm:t>
    </dgm:pt>
    <dgm:pt modelId="{5870A3BA-2C76-423C-9F92-29E89C99F8D9}" type="parTrans" cxnId="{8CE8FBA2-46DC-40A3-906B-52CC97D2AE29}">
      <dgm:prSet/>
      <dgm:spPr/>
      <dgm:t>
        <a:bodyPr/>
        <a:lstStyle/>
        <a:p>
          <a:endParaRPr lang="ru-RU"/>
        </a:p>
      </dgm:t>
    </dgm:pt>
    <dgm:pt modelId="{5FFDD74A-DCC4-4805-975A-9B89DEC98233}" type="sibTrans" cxnId="{8CE8FBA2-46DC-40A3-906B-52CC97D2AE29}">
      <dgm:prSet/>
      <dgm:spPr/>
      <dgm:t>
        <a:bodyPr/>
        <a:lstStyle/>
        <a:p>
          <a:endParaRPr lang="ru-RU"/>
        </a:p>
      </dgm:t>
    </dgm:pt>
    <dgm:pt modelId="{095ECC80-834C-42BE-A14F-DF8807DFE24D}" type="pres">
      <dgm:prSet presAssocID="{4D96AD36-0732-4934-AC92-5D183CE08D2B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BC4ADB6-F134-455A-81EC-A8260853EDD4}" type="pres">
      <dgm:prSet presAssocID="{168BDF90-5BBF-4EED-B155-95DB1F81288D}" presName="composite" presStyleCnt="0"/>
      <dgm:spPr/>
    </dgm:pt>
    <dgm:pt modelId="{266DE204-05B8-4CE0-88EE-529F11BD60CF}" type="pres">
      <dgm:prSet presAssocID="{168BDF90-5BBF-4EED-B155-95DB1F81288D}" presName="Parent1" presStyleLbl="node1" presStyleIdx="0" presStyleCnt="6" custScaleX="11344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815284-D2EE-4FA1-B70F-D8C7DBD03E75}" type="pres">
      <dgm:prSet presAssocID="{168BDF90-5BBF-4EED-B155-95DB1F81288D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14A1DE-E8E9-48B7-9AA3-1C558FFCC02D}" type="pres">
      <dgm:prSet presAssocID="{168BDF90-5BBF-4EED-B155-95DB1F81288D}" presName="BalanceSpacing" presStyleCnt="0"/>
      <dgm:spPr/>
    </dgm:pt>
    <dgm:pt modelId="{089CA177-2599-4628-BEF3-2F2AF9B75245}" type="pres">
      <dgm:prSet presAssocID="{168BDF90-5BBF-4EED-B155-95DB1F81288D}" presName="BalanceSpacing1" presStyleCnt="0"/>
      <dgm:spPr/>
    </dgm:pt>
    <dgm:pt modelId="{5945D0EC-A3D0-4E6C-965A-220FFE5EAC58}" type="pres">
      <dgm:prSet presAssocID="{0DFE0C02-2AF3-430C-B483-CF39878C17FE}" presName="Accent1Text" presStyleLbl="node1" presStyleIdx="1" presStyleCnt="6"/>
      <dgm:spPr/>
      <dgm:t>
        <a:bodyPr/>
        <a:lstStyle/>
        <a:p>
          <a:endParaRPr lang="ru-RU"/>
        </a:p>
      </dgm:t>
    </dgm:pt>
    <dgm:pt modelId="{9B50C34B-A682-4B1E-BD87-31334108C773}" type="pres">
      <dgm:prSet presAssocID="{0DFE0C02-2AF3-430C-B483-CF39878C17FE}" presName="spaceBetweenRectangles" presStyleCnt="0"/>
      <dgm:spPr/>
    </dgm:pt>
    <dgm:pt modelId="{6B0CF32F-7B2C-49E5-9685-DEC0A44FEF40}" type="pres">
      <dgm:prSet presAssocID="{189A6BE0-D623-4A8A-8E3A-EA3DE2C51F2D}" presName="composite" presStyleCnt="0"/>
      <dgm:spPr/>
    </dgm:pt>
    <dgm:pt modelId="{1C6C031B-1363-42D1-801C-CE1877E439D5}" type="pres">
      <dgm:prSet presAssocID="{189A6BE0-D623-4A8A-8E3A-EA3DE2C51F2D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F14081-0109-43E2-A3FE-A83AD56E3BAA}" type="pres">
      <dgm:prSet presAssocID="{189A6BE0-D623-4A8A-8E3A-EA3DE2C51F2D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9F6766-86F2-4AB6-9162-84D1D6D7E53A}" type="pres">
      <dgm:prSet presAssocID="{189A6BE0-D623-4A8A-8E3A-EA3DE2C51F2D}" presName="BalanceSpacing" presStyleCnt="0"/>
      <dgm:spPr/>
    </dgm:pt>
    <dgm:pt modelId="{C1A4FC4C-9A26-4B16-9A57-20A7DE7D971B}" type="pres">
      <dgm:prSet presAssocID="{189A6BE0-D623-4A8A-8E3A-EA3DE2C51F2D}" presName="BalanceSpacing1" presStyleCnt="0"/>
      <dgm:spPr/>
    </dgm:pt>
    <dgm:pt modelId="{D08A4B49-9E2E-4589-9AC1-816F4A730ED7}" type="pres">
      <dgm:prSet presAssocID="{052B3ABE-BD5E-4147-A658-17F3E826AFAB}" presName="Accent1Text" presStyleLbl="node1" presStyleIdx="3" presStyleCnt="6"/>
      <dgm:spPr/>
      <dgm:t>
        <a:bodyPr/>
        <a:lstStyle/>
        <a:p>
          <a:endParaRPr lang="ru-RU"/>
        </a:p>
      </dgm:t>
    </dgm:pt>
    <dgm:pt modelId="{54D058B3-8893-480D-B70D-C83E2F1E72B6}" type="pres">
      <dgm:prSet presAssocID="{052B3ABE-BD5E-4147-A658-17F3E826AFAB}" presName="spaceBetweenRectangles" presStyleCnt="0"/>
      <dgm:spPr/>
    </dgm:pt>
    <dgm:pt modelId="{A52ED884-2010-4809-AB1E-D8A68E7CC9A4}" type="pres">
      <dgm:prSet presAssocID="{B85AB729-D027-4DEF-B81B-79D70AC74D24}" presName="composite" presStyleCnt="0"/>
      <dgm:spPr/>
    </dgm:pt>
    <dgm:pt modelId="{130E278D-D86C-49AA-A0CA-3061BFD078DD}" type="pres">
      <dgm:prSet presAssocID="{B85AB729-D027-4DEF-B81B-79D70AC74D24}" presName="Parent1" presStyleLbl="node1" presStyleIdx="4" presStyleCnt="6" custScaleX="10146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6B32EC-AB94-447A-845F-F20C319625AD}" type="pres">
      <dgm:prSet presAssocID="{B85AB729-D027-4DEF-B81B-79D70AC74D24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5184A0-C56A-4D99-A364-01471F5C98BE}" type="pres">
      <dgm:prSet presAssocID="{B85AB729-D027-4DEF-B81B-79D70AC74D24}" presName="BalanceSpacing" presStyleCnt="0"/>
      <dgm:spPr/>
    </dgm:pt>
    <dgm:pt modelId="{2D6B9B44-DD24-452E-B916-A7EFE45C9609}" type="pres">
      <dgm:prSet presAssocID="{B85AB729-D027-4DEF-B81B-79D70AC74D24}" presName="BalanceSpacing1" presStyleCnt="0"/>
      <dgm:spPr/>
    </dgm:pt>
    <dgm:pt modelId="{9742C7FB-E8C6-49C9-AFE6-CF92294274D1}" type="pres">
      <dgm:prSet presAssocID="{32BAD642-7B3E-4CDE-A706-03D11C091642}" presName="Accent1Text" presStyleLbl="node1" presStyleIdx="5" presStyleCnt="6"/>
      <dgm:spPr/>
      <dgm:t>
        <a:bodyPr/>
        <a:lstStyle/>
        <a:p>
          <a:endParaRPr lang="ru-RU"/>
        </a:p>
      </dgm:t>
    </dgm:pt>
  </dgm:ptLst>
  <dgm:cxnLst>
    <dgm:cxn modelId="{736F2879-04D3-4DFD-AFB1-8C596DA12514}" srcId="{4D96AD36-0732-4934-AC92-5D183CE08D2B}" destId="{168BDF90-5BBF-4EED-B155-95DB1F81288D}" srcOrd="0" destOrd="0" parTransId="{D25E5679-D0D4-4D3A-9485-783B259EA104}" sibTransId="{0DFE0C02-2AF3-430C-B483-CF39878C17FE}"/>
    <dgm:cxn modelId="{01C79AED-D805-489A-90FF-AF813DFC97C6}" type="presOf" srcId="{052B3ABE-BD5E-4147-A658-17F3E826AFAB}" destId="{D08A4B49-9E2E-4589-9AC1-816F4A730ED7}" srcOrd="0" destOrd="0" presId="urn:microsoft.com/office/officeart/2008/layout/AlternatingHexagons"/>
    <dgm:cxn modelId="{8FD78158-30A2-4A37-8E93-1AD0DFD391C3}" srcId="{4D96AD36-0732-4934-AC92-5D183CE08D2B}" destId="{B85AB729-D027-4DEF-B81B-79D70AC74D24}" srcOrd="2" destOrd="0" parTransId="{9F53D372-5295-4157-935F-DBB027566434}" sibTransId="{32BAD642-7B3E-4CDE-A706-03D11C091642}"/>
    <dgm:cxn modelId="{55447BF0-8F4E-47DF-8084-F9C358292185}" type="presOf" srcId="{189A6BE0-D623-4A8A-8E3A-EA3DE2C51F2D}" destId="{1C6C031B-1363-42D1-801C-CE1877E439D5}" srcOrd="0" destOrd="0" presId="urn:microsoft.com/office/officeart/2008/layout/AlternatingHexagons"/>
    <dgm:cxn modelId="{6DC733EE-B90B-4C25-9256-028350C986DE}" srcId="{168BDF90-5BBF-4EED-B155-95DB1F81288D}" destId="{C72A4BDA-4E32-4366-8021-FE82B32EEA93}" srcOrd="0" destOrd="0" parTransId="{187E5A7E-9204-40A4-B1F7-585401897C1C}" sibTransId="{022575D1-A28B-4FA3-A79C-E0065A299E36}"/>
    <dgm:cxn modelId="{F2722663-FADD-4ACA-BFE6-4CD78D64B28F}" type="presOf" srcId="{B85AB729-D027-4DEF-B81B-79D70AC74D24}" destId="{130E278D-D86C-49AA-A0CA-3061BFD078DD}" srcOrd="0" destOrd="0" presId="urn:microsoft.com/office/officeart/2008/layout/AlternatingHexagons"/>
    <dgm:cxn modelId="{2B742AE5-7197-4528-8CCD-7D1CCABDDA99}" type="presOf" srcId="{C72A4BDA-4E32-4366-8021-FE82B32EEA93}" destId="{1A815284-D2EE-4FA1-B70F-D8C7DBD03E75}" srcOrd="0" destOrd="0" presId="urn:microsoft.com/office/officeart/2008/layout/AlternatingHexagons"/>
    <dgm:cxn modelId="{F2CDA723-A058-430C-BD6B-96A02A32CCBB}" type="presOf" srcId="{168BDF90-5BBF-4EED-B155-95DB1F81288D}" destId="{266DE204-05B8-4CE0-88EE-529F11BD60CF}" srcOrd="0" destOrd="0" presId="urn:microsoft.com/office/officeart/2008/layout/AlternatingHexagons"/>
    <dgm:cxn modelId="{C4D09E91-573B-4E78-92DE-000CA7093BF4}" type="presOf" srcId="{0DFE0C02-2AF3-430C-B483-CF39878C17FE}" destId="{5945D0EC-A3D0-4E6C-965A-220FFE5EAC58}" srcOrd="0" destOrd="0" presId="urn:microsoft.com/office/officeart/2008/layout/AlternatingHexagons"/>
    <dgm:cxn modelId="{747730E3-10A8-4F99-B050-6532DF76CBBB}" srcId="{4D96AD36-0732-4934-AC92-5D183CE08D2B}" destId="{189A6BE0-D623-4A8A-8E3A-EA3DE2C51F2D}" srcOrd="1" destOrd="0" parTransId="{BC17A323-183A-4D5A-9172-A1DD58F4EEE7}" sibTransId="{052B3ABE-BD5E-4147-A658-17F3E826AFAB}"/>
    <dgm:cxn modelId="{F5646280-0A83-49B8-B7AE-E3D4372E68F4}" type="presOf" srcId="{32BAD642-7B3E-4CDE-A706-03D11C091642}" destId="{9742C7FB-E8C6-49C9-AFE6-CF92294274D1}" srcOrd="0" destOrd="0" presId="urn:microsoft.com/office/officeart/2008/layout/AlternatingHexagons"/>
    <dgm:cxn modelId="{8CE8FBA2-46DC-40A3-906B-52CC97D2AE29}" srcId="{B85AB729-D027-4DEF-B81B-79D70AC74D24}" destId="{B8BC17AC-3B01-42A9-A386-3AFDB342C547}" srcOrd="0" destOrd="0" parTransId="{5870A3BA-2C76-423C-9F92-29E89C99F8D9}" sibTransId="{5FFDD74A-DCC4-4805-975A-9B89DEC98233}"/>
    <dgm:cxn modelId="{05D3D160-6692-4484-A71F-D97B072AF96F}" type="presOf" srcId="{4D96AD36-0732-4934-AC92-5D183CE08D2B}" destId="{095ECC80-834C-42BE-A14F-DF8807DFE24D}" srcOrd="0" destOrd="0" presId="urn:microsoft.com/office/officeart/2008/layout/AlternatingHexagons"/>
    <dgm:cxn modelId="{303393E4-AF84-4C49-A7BE-409249B363E1}" type="presOf" srcId="{B8BC17AC-3B01-42A9-A386-3AFDB342C547}" destId="{376B32EC-AB94-447A-845F-F20C319625AD}" srcOrd="0" destOrd="0" presId="urn:microsoft.com/office/officeart/2008/layout/AlternatingHexagons"/>
    <dgm:cxn modelId="{40BCA45A-9A5F-46A4-AC91-534F9BFEF167}" type="presParOf" srcId="{095ECC80-834C-42BE-A14F-DF8807DFE24D}" destId="{7BC4ADB6-F134-455A-81EC-A8260853EDD4}" srcOrd="0" destOrd="0" presId="urn:microsoft.com/office/officeart/2008/layout/AlternatingHexagons"/>
    <dgm:cxn modelId="{AED603E2-E5C4-4099-A289-118EED5D9A26}" type="presParOf" srcId="{7BC4ADB6-F134-455A-81EC-A8260853EDD4}" destId="{266DE204-05B8-4CE0-88EE-529F11BD60CF}" srcOrd="0" destOrd="0" presId="urn:microsoft.com/office/officeart/2008/layout/AlternatingHexagons"/>
    <dgm:cxn modelId="{EA02B101-8251-4516-86FD-A1485468038C}" type="presParOf" srcId="{7BC4ADB6-F134-455A-81EC-A8260853EDD4}" destId="{1A815284-D2EE-4FA1-B70F-D8C7DBD03E75}" srcOrd="1" destOrd="0" presId="urn:microsoft.com/office/officeart/2008/layout/AlternatingHexagons"/>
    <dgm:cxn modelId="{DF37713A-53A0-4E7D-807A-D2301656A464}" type="presParOf" srcId="{7BC4ADB6-F134-455A-81EC-A8260853EDD4}" destId="{DA14A1DE-E8E9-48B7-9AA3-1C558FFCC02D}" srcOrd="2" destOrd="0" presId="urn:microsoft.com/office/officeart/2008/layout/AlternatingHexagons"/>
    <dgm:cxn modelId="{8DCE3811-1B82-4BE9-9453-D139A7315185}" type="presParOf" srcId="{7BC4ADB6-F134-455A-81EC-A8260853EDD4}" destId="{089CA177-2599-4628-BEF3-2F2AF9B75245}" srcOrd="3" destOrd="0" presId="urn:microsoft.com/office/officeart/2008/layout/AlternatingHexagons"/>
    <dgm:cxn modelId="{49985A74-2225-4DF3-8584-415FB8BC8357}" type="presParOf" srcId="{7BC4ADB6-F134-455A-81EC-A8260853EDD4}" destId="{5945D0EC-A3D0-4E6C-965A-220FFE5EAC58}" srcOrd="4" destOrd="0" presId="urn:microsoft.com/office/officeart/2008/layout/AlternatingHexagons"/>
    <dgm:cxn modelId="{FFD91AA5-772F-4708-8451-10846D3C0FD6}" type="presParOf" srcId="{095ECC80-834C-42BE-A14F-DF8807DFE24D}" destId="{9B50C34B-A682-4B1E-BD87-31334108C773}" srcOrd="1" destOrd="0" presId="urn:microsoft.com/office/officeart/2008/layout/AlternatingHexagons"/>
    <dgm:cxn modelId="{E0ABBFB8-CE8C-4B70-8F4E-1856AAC966BF}" type="presParOf" srcId="{095ECC80-834C-42BE-A14F-DF8807DFE24D}" destId="{6B0CF32F-7B2C-49E5-9685-DEC0A44FEF40}" srcOrd="2" destOrd="0" presId="urn:microsoft.com/office/officeart/2008/layout/AlternatingHexagons"/>
    <dgm:cxn modelId="{B61D8237-EF2B-4E19-8546-B1141DE7F133}" type="presParOf" srcId="{6B0CF32F-7B2C-49E5-9685-DEC0A44FEF40}" destId="{1C6C031B-1363-42D1-801C-CE1877E439D5}" srcOrd="0" destOrd="0" presId="urn:microsoft.com/office/officeart/2008/layout/AlternatingHexagons"/>
    <dgm:cxn modelId="{8958E650-EF49-451F-A5E1-C1060CE84D85}" type="presParOf" srcId="{6B0CF32F-7B2C-49E5-9685-DEC0A44FEF40}" destId="{D1F14081-0109-43E2-A3FE-A83AD56E3BAA}" srcOrd="1" destOrd="0" presId="urn:microsoft.com/office/officeart/2008/layout/AlternatingHexagons"/>
    <dgm:cxn modelId="{63487680-0979-4359-8FC6-45C99E790AF6}" type="presParOf" srcId="{6B0CF32F-7B2C-49E5-9685-DEC0A44FEF40}" destId="{6E9F6766-86F2-4AB6-9162-84D1D6D7E53A}" srcOrd="2" destOrd="0" presId="urn:microsoft.com/office/officeart/2008/layout/AlternatingHexagons"/>
    <dgm:cxn modelId="{24292DD0-5076-4290-9351-14DABEF550BC}" type="presParOf" srcId="{6B0CF32F-7B2C-49E5-9685-DEC0A44FEF40}" destId="{C1A4FC4C-9A26-4B16-9A57-20A7DE7D971B}" srcOrd="3" destOrd="0" presId="urn:microsoft.com/office/officeart/2008/layout/AlternatingHexagons"/>
    <dgm:cxn modelId="{25916BFA-E10A-4EFF-AA95-D19666C81ED9}" type="presParOf" srcId="{6B0CF32F-7B2C-49E5-9685-DEC0A44FEF40}" destId="{D08A4B49-9E2E-4589-9AC1-816F4A730ED7}" srcOrd="4" destOrd="0" presId="urn:microsoft.com/office/officeart/2008/layout/AlternatingHexagons"/>
    <dgm:cxn modelId="{8ED44D43-6066-46D6-9484-1A38F8FF3DAD}" type="presParOf" srcId="{095ECC80-834C-42BE-A14F-DF8807DFE24D}" destId="{54D058B3-8893-480D-B70D-C83E2F1E72B6}" srcOrd="3" destOrd="0" presId="urn:microsoft.com/office/officeart/2008/layout/AlternatingHexagons"/>
    <dgm:cxn modelId="{57C3D1FE-E562-4F1D-85EB-0D495E5CE307}" type="presParOf" srcId="{095ECC80-834C-42BE-A14F-DF8807DFE24D}" destId="{A52ED884-2010-4809-AB1E-D8A68E7CC9A4}" srcOrd="4" destOrd="0" presId="urn:microsoft.com/office/officeart/2008/layout/AlternatingHexagons"/>
    <dgm:cxn modelId="{02B5DD84-2F73-4754-BB11-5626D00DEEA4}" type="presParOf" srcId="{A52ED884-2010-4809-AB1E-D8A68E7CC9A4}" destId="{130E278D-D86C-49AA-A0CA-3061BFD078DD}" srcOrd="0" destOrd="0" presId="urn:microsoft.com/office/officeart/2008/layout/AlternatingHexagons"/>
    <dgm:cxn modelId="{D3B46931-F39D-4651-A562-8F7485BF29A4}" type="presParOf" srcId="{A52ED884-2010-4809-AB1E-D8A68E7CC9A4}" destId="{376B32EC-AB94-447A-845F-F20C319625AD}" srcOrd="1" destOrd="0" presId="urn:microsoft.com/office/officeart/2008/layout/AlternatingHexagons"/>
    <dgm:cxn modelId="{914A5009-6BA6-4015-B33E-C54B2B4B2CD8}" type="presParOf" srcId="{A52ED884-2010-4809-AB1E-D8A68E7CC9A4}" destId="{3E5184A0-C56A-4D99-A364-01471F5C98BE}" srcOrd="2" destOrd="0" presId="urn:microsoft.com/office/officeart/2008/layout/AlternatingHexagons"/>
    <dgm:cxn modelId="{2A9DBD98-F7BF-45E5-9D4B-F2EF302A3E91}" type="presParOf" srcId="{A52ED884-2010-4809-AB1E-D8A68E7CC9A4}" destId="{2D6B9B44-DD24-452E-B916-A7EFE45C9609}" srcOrd="3" destOrd="0" presId="urn:microsoft.com/office/officeart/2008/layout/AlternatingHexagons"/>
    <dgm:cxn modelId="{6A7DEF96-F8F0-46CA-A1E5-3B9C2B3204BA}" type="presParOf" srcId="{A52ED884-2010-4809-AB1E-D8A68E7CC9A4}" destId="{9742C7FB-E8C6-49C9-AFE6-CF92294274D1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13ECE03-986D-49B9-83FE-A3348773B728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1"/>
      <dgm:spPr/>
    </dgm:pt>
    <dgm:pt modelId="{47591226-D46C-4B1D-859B-E5CF0A36F10B}">
      <dgm:prSet phldrT="[Текст]"/>
      <dgm:spPr/>
      <dgm:t>
        <a:bodyPr/>
        <a:lstStyle/>
        <a:p>
          <a:r>
            <a:rPr lang="ru-RU" b="1" dirty="0" smtClean="0"/>
            <a:t>3 группа: </a:t>
          </a:r>
        </a:p>
        <a:p>
          <a:r>
            <a:rPr lang="ru-RU" b="1" dirty="0" smtClean="0"/>
            <a:t>Молекулярная </a:t>
          </a:r>
          <a:r>
            <a:rPr lang="ru-RU" b="1" dirty="0" err="1" smtClean="0"/>
            <a:t>гасрономия</a:t>
          </a:r>
          <a:r>
            <a:rPr lang="ru-RU" b="1" dirty="0" smtClean="0"/>
            <a:t>, Роботы и автоматизация,  Ферментация</a:t>
          </a:r>
          <a:endParaRPr lang="ru-RU" b="1" dirty="0"/>
        </a:p>
      </dgm:t>
    </dgm:pt>
    <dgm:pt modelId="{CD1C7162-8935-4C77-81E5-DE2EEC2FCC58}" type="parTrans" cxnId="{7B06A810-8F34-41BE-95DB-81D7343BC05B}">
      <dgm:prSet/>
      <dgm:spPr/>
      <dgm:t>
        <a:bodyPr/>
        <a:lstStyle/>
        <a:p>
          <a:endParaRPr lang="ru-RU"/>
        </a:p>
      </dgm:t>
    </dgm:pt>
    <dgm:pt modelId="{828176B5-7EF3-42D0-8D6C-42F08B80B1CA}" type="sibTrans" cxnId="{7B06A810-8F34-41BE-95DB-81D7343BC05B}">
      <dgm:prSet/>
      <dgm:spPr/>
      <dgm:t>
        <a:bodyPr/>
        <a:lstStyle/>
        <a:p>
          <a:endParaRPr lang="ru-RU"/>
        </a:p>
      </dgm:t>
    </dgm:pt>
    <dgm:pt modelId="{8AF33CE1-4223-4500-BDD9-80A85F368426}">
      <dgm:prSet phldrT="[Текст]" custT="1"/>
      <dgm:spPr/>
      <dgm:t>
        <a:bodyPr/>
        <a:lstStyle/>
        <a:p>
          <a:r>
            <a:rPr lang="ru-RU" sz="1800" b="1" dirty="0" smtClean="0"/>
            <a:t>2 группа:</a:t>
          </a:r>
        </a:p>
        <a:p>
          <a:r>
            <a:rPr lang="ru-RU" sz="1800" b="1" dirty="0" smtClean="0"/>
            <a:t>Сахароза, Генетически модифицированные организмы (ГМО,)  Гидрогенизированные жиры , Консервирование</a:t>
          </a:r>
          <a:r>
            <a:rPr lang="ru-RU" sz="1800" dirty="0" smtClean="0"/>
            <a:t>.</a:t>
          </a:r>
        </a:p>
        <a:p>
          <a:endParaRPr lang="ru-RU" sz="1800" dirty="0"/>
        </a:p>
      </dgm:t>
    </dgm:pt>
    <dgm:pt modelId="{94ACEF28-3FAD-4AF8-807E-7E7D3900B77A}" type="parTrans" cxnId="{BC91A65D-60B1-4228-ABAC-E02F707BB407}">
      <dgm:prSet/>
      <dgm:spPr/>
      <dgm:t>
        <a:bodyPr/>
        <a:lstStyle/>
        <a:p>
          <a:endParaRPr lang="ru-RU"/>
        </a:p>
      </dgm:t>
    </dgm:pt>
    <dgm:pt modelId="{4CDDA2F8-FB20-49FE-8B05-8F8426B7F33C}" type="sibTrans" cxnId="{BC91A65D-60B1-4228-ABAC-E02F707BB407}">
      <dgm:prSet/>
      <dgm:spPr/>
      <dgm:t>
        <a:bodyPr/>
        <a:lstStyle/>
        <a:p>
          <a:endParaRPr lang="ru-RU"/>
        </a:p>
      </dgm:t>
    </dgm:pt>
    <dgm:pt modelId="{5B1FDE49-429E-4542-9C65-E256AF92591C}">
      <dgm:prSet phldrT="[Текст]" custT="1"/>
      <dgm:spPr/>
      <dgm:t>
        <a:bodyPr/>
        <a:lstStyle/>
        <a:p>
          <a:r>
            <a:rPr lang="ru-RU" sz="2000" b="1" dirty="0" smtClean="0"/>
            <a:t>1 группа: </a:t>
          </a:r>
        </a:p>
        <a:p>
          <a:r>
            <a:rPr lang="ru-RU" sz="2000" b="1" dirty="0" smtClean="0"/>
            <a:t>Открытие огня, Холодильник, Микроволновая печь,  Технология вакуумного упаковывания  </a:t>
          </a:r>
        </a:p>
        <a:p>
          <a:r>
            <a:rPr lang="ru-RU" sz="2000" b="1" dirty="0" smtClean="0"/>
            <a:t> </a:t>
          </a:r>
          <a:endParaRPr lang="ru-RU" sz="1700" dirty="0"/>
        </a:p>
      </dgm:t>
    </dgm:pt>
    <dgm:pt modelId="{C845015C-5A01-493A-BEC7-A8A891CF3B18}" type="parTrans" cxnId="{BCC45A4B-87AB-49D4-BCFE-709C143427B1}">
      <dgm:prSet/>
      <dgm:spPr/>
      <dgm:t>
        <a:bodyPr/>
        <a:lstStyle/>
        <a:p>
          <a:endParaRPr lang="ru-RU"/>
        </a:p>
      </dgm:t>
    </dgm:pt>
    <dgm:pt modelId="{D8752833-5A9D-478B-B838-3651D635F526}" type="sibTrans" cxnId="{BCC45A4B-87AB-49D4-BCFE-709C143427B1}">
      <dgm:prSet/>
      <dgm:spPr/>
      <dgm:t>
        <a:bodyPr/>
        <a:lstStyle/>
        <a:p>
          <a:endParaRPr lang="ru-RU"/>
        </a:p>
      </dgm:t>
    </dgm:pt>
    <dgm:pt modelId="{103C45B1-0F21-486C-8565-5B63EDDE3EE9}" type="pres">
      <dgm:prSet presAssocID="{213ECE03-986D-49B9-83FE-A3348773B728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30B5B60A-1CB6-4C0C-9F81-B1DA94F8F314}" type="pres">
      <dgm:prSet presAssocID="{47591226-D46C-4B1D-859B-E5CF0A36F10B}" presName="gear1" presStyleLbl="node1" presStyleIdx="0" presStyleCnt="3" custLinFactNeighborX="25790" custLinFactNeighborY="-285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E0B848-B9AF-44A6-BB55-001E8C0A7838}" type="pres">
      <dgm:prSet presAssocID="{47591226-D46C-4B1D-859B-E5CF0A36F10B}" presName="gear1srcNode" presStyleLbl="node1" presStyleIdx="0" presStyleCnt="3"/>
      <dgm:spPr/>
      <dgm:t>
        <a:bodyPr/>
        <a:lstStyle/>
        <a:p>
          <a:endParaRPr lang="ru-RU"/>
        </a:p>
      </dgm:t>
    </dgm:pt>
    <dgm:pt modelId="{0B629520-1607-433A-82EB-ADC17497063D}" type="pres">
      <dgm:prSet presAssocID="{47591226-D46C-4B1D-859B-E5CF0A36F10B}" presName="gear1dstNode" presStyleLbl="node1" presStyleIdx="0" presStyleCnt="3"/>
      <dgm:spPr/>
      <dgm:t>
        <a:bodyPr/>
        <a:lstStyle/>
        <a:p>
          <a:endParaRPr lang="ru-RU"/>
        </a:p>
      </dgm:t>
    </dgm:pt>
    <dgm:pt modelId="{AFB017DB-56CC-407B-898A-8C2835F3C800}" type="pres">
      <dgm:prSet presAssocID="{8AF33CE1-4223-4500-BDD9-80A85F368426}" presName="gear2" presStyleLbl="node1" presStyleIdx="1" presStyleCnt="3" custScaleX="168016" custScaleY="156302" custLinFactNeighborX="-7466" custLinFactNeighborY="3288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53C59D-44D0-436E-9735-FA6C6CD0C1B7}" type="pres">
      <dgm:prSet presAssocID="{8AF33CE1-4223-4500-BDD9-80A85F368426}" presName="gear2srcNode" presStyleLbl="node1" presStyleIdx="1" presStyleCnt="3"/>
      <dgm:spPr/>
      <dgm:t>
        <a:bodyPr/>
        <a:lstStyle/>
        <a:p>
          <a:endParaRPr lang="ru-RU"/>
        </a:p>
      </dgm:t>
    </dgm:pt>
    <dgm:pt modelId="{10B5362C-38C6-4C58-A0AF-D47D7C69251C}" type="pres">
      <dgm:prSet presAssocID="{8AF33CE1-4223-4500-BDD9-80A85F368426}" presName="gear2dstNode" presStyleLbl="node1" presStyleIdx="1" presStyleCnt="3"/>
      <dgm:spPr/>
      <dgm:t>
        <a:bodyPr/>
        <a:lstStyle/>
        <a:p>
          <a:endParaRPr lang="ru-RU"/>
        </a:p>
      </dgm:t>
    </dgm:pt>
    <dgm:pt modelId="{D547F703-54DB-4EED-8116-5CD6D2180927}" type="pres">
      <dgm:prSet presAssocID="{5B1FDE49-429E-4542-9C65-E256AF92591C}" presName="gear3" presStyleLbl="node1" presStyleIdx="2" presStyleCnt="3" custScaleX="145046" custScaleY="139023" custLinFactNeighborX="11168" custLinFactNeighborY="-4621"/>
      <dgm:spPr/>
      <dgm:t>
        <a:bodyPr/>
        <a:lstStyle/>
        <a:p>
          <a:endParaRPr lang="ru-RU"/>
        </a:p>
      </dgm:t>
    </dgm:pt>
    <dgm:pt modelId="{21180C5A-5A4F-4A08-AC01-C91F48939439}" type="pres">
      <dgm:prSet presAssocID="{5B1FDE49-429E-4542-9C65-E256AF92591C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13D874-3331-4164-BBAC-F36D5934328F}" type="pres">
      <dgm:prSet presAssocID="{5B1FDE49-429E-4542-9C65-E256AF92591C}" presName="gear3srcNode" presStyleLbl="node1" presStyleIdx="2" presStyleCnt="3"/>
      <dgm:spPr/>
      <dgm:t>
        <a:bodyPr/>
        <a:lstStyle/>
        <a:p>
          <a:endParaRPr lang="ru-RU"/>
        </a:p>
      </dgm:t>
    </dgm:pt>
    <dgm:pt modelId="{C7C78B54-5D9D-4838-BF1E-B62EF59C343E}" type="pres">
      <dgm:prSet presAssocID="{5B1FDE49-429E-4542-9C65-E256AF92591C}" presName="gear3dstNode" presStyleLbl="node1" presStyleIdx="2" presStyleCnt="3"/>
      <dgm:spPr/>
      <dgm:t>
        <a:bodyPr/>
        <a:lstStyle/>
        <a:p>
          <a:endParaRPr lang="ru-RU"/>
        </a:p>
      </dgm:t>
    </dgm:pt>
    <dgm:pt modelId="{ACEAD606-031C-4408-8D13-36A0FD1F3302}" type="pres">
      <dgm:prSet presAssocID="{828176B5-7EF3-42D0-8D6C-42F08B80B1CA}" presName="connector1" presStyleLbl="sibTrans2D1" presStyleIdx="0" presStyleCnt="3" custLinFactNeighborX="12603" custLinFactNeighborY="-207"/>
      <dgm:spPr/>
      <dgm:t>
        <a:bodyPr/>
        <a:lstStyle/>
        <a:p>
          <a:endParaRPr lang="ru-RU"/>
        </a:p>
      </dgm:t>
    </dgm:pt>
    <dgm:pt modelId="{8A1EDFDD-487F-45A1-8509-E9BB8534CB5E}" type="pres">
      <dgm:prSet presAssocID="{4CDDA2F8-FB20-49FE-8B05-8F8426B7F33C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8C5524E0-9FB0-4F70-A80A-ACB91D5E1434}" type="pres">
      <dgm:prSet presAssocID="{D8752833-5A9D-478B-B838-3651D635F526}" presName="connector3" presStyleLbl="sibTrans2D1" presStyleIdx="2" presStyleCnt="3" custLinFactNeighborX="189" custLinFactNeighborY="-11961"/>
      <dgm:spPr/>
      <dgm:t>
        <a:bodyPr/>
        <a:lstStyle/>
        <a:p>
          <a:endParaRPr lang="ru-RU"/>
        </a:p>
      </dgm:t>
    </dgm:pt>
  </dgm:ptLst>
  <dgm:cxnLst>
    <dgm:cxn modelId="{426C8A49-2CCF-4336-9515-90125C2033A7}" type="presOf" srcId="{8AF33CE1-4223-4500-BDD9-80A85F368426}" destId="{10B5362C-38C6-4C58-A0AF-D47D7C69251C}" srcOrd="2" destOrd="0" presId="urn:microsoft.com/office/officeart/2005/8/layout/gear1"/>
    <dgm:cxn modelId="{579CE4EA-0C96-4250-8399-4A4C520BDBE7}" type="presOf" srcId="{828176B5-7EF3-42D0-8D6C-42F08B80B1CA}" destId="{ACEAD606-031C-4408-8D13-36A0FD1F3302}" srcOrd="0" destOrd="0" presId="urn:microsoft.com/office/officeart/2005/8/layout/gear1"/>
    <dgm:cxn modelId="{7B06A810-8F34-41BE-95DB-81D7343BC05B}" srcId="{213ECE03-986D-49B9-83FE-A3348773B728}" destId="{47591226-D46C-4B1D-859B-E5CF0A36F10B}" srcOrd="0" destOrd="0" parTransId="{CD1C7162-8935-4C77-81E5-DE2EEC2FCC58}" sibTransId="{828176B5-7EF3-42D0-8D6C-42F08B80B1CA}"/>
    <dgm:cxn modelId="{34B19C4B-962D-45BB-94CA-9AF08F6D61D9}" type="presOf" srcId="{D8752833-5A9D-478B-B838-3651D635F526}" destId="{8C5524E0-9FB0-4F70-A80A-ACB91D5E1434}" srcOrd="0" destOrd="0" presId="urn:microsoft.com/office/officeart/2005/8/layout/gear1"/>
    <dgm:cxn modelId="{88BE661C-E3F0-404B-BB27-83E43E342805}" type="presOf" srcId="{47591226-D46C-4B1D-859B-E5CF0A36F10B}" destId="{30B5B60A-1CB6-4C0C-9F81-B1DA94F8F314}" srcOrd="0" destOrd="0" presId="urn:microsoft.com/office/officeart/2005/8/layout/gear1"/>
    <dgm:cxn modelId="{269A0646-BC76-449B-889A-EBF8636078C8}" type="presOf" srcId="{47591226-D46C-4B1D-859B-E5CF0A36F10B}" destId="{03E0B848-B9AF-44A6-BB55-001E8C0A7838}" srcOrd="1" destOrd="0" presId="urn:microsoft.com/office/officeart/2005/8/layout/gear1"/>
    <dgm:cxn modelId="{0402ABDC-8580-49DF-AF8A-EF9BF006AE13}" type="presOf" srcId="{5B1FDE49-429E-4542-9C65-E256AF92591C}" destId="{D547F703-54DB-4EED-8116-5CD6D2180927}" srcOrd="0" destOrd="0" presId="urn:microsoft.com/office/officeart/2005/8/layout/gear1"/>
    <dgm:cxn modelId="{965CE194-1CF7-4F24-87CB-758E089C5CE1}" type="presOf" srcId="{5B1FDE49-429E-4542-9C65-E256AF92591C}" destId="{C7C78B54-5D9D-4838-BF1E-B62EF59C343E}" srcOrd="3" destOrd="0" presId="urn:microsoft.com/office/officeart/2005/8/layout/gear1"/>
    <dgm:cxn modelId="{88B3F447-C243-4F56-A5A4-921D529775A9}" type="presOf" srcId="{5B1FDE49-429E-4542-9C65-E256AF92591C}" destId="{E813D874-3331-4164-BBAC-F36D5934328F}" srcOrd="2" destOrd="0" presId="urn:microsoft.com/office/officeart/2005/8/layout/gear1"/>
    <dgm:cxn modelId="{42E3B6E3-A81B-4AD5-868B-CB9DF5E58A71}" type="presOf" srcId="{47591226-D46C-4B1D-859B-E5CF0A36F10B}" destId="{0B629520-1607-433A-82EB-ADC17497063D}" srcOrd="2" destOrd="0" presId="urn:microsoft.com/office/officeart/2005/8/layout/gear1"/>
    <dgm:cxn modelId="{C928A2FE-82F4-4BCC-810B-CF76068F81E6}" type="presOf" srcId="{8AF33CE1-4223-4500-BDD9-80A85F368426}" destId="{9753C59D-44D0-436E-9735-FA6C6CD0C1B7}" srcOrd="1" destOrd="0" presId="urn:microsoft.com/office/officeart/2005/8/layout/gear1"/>
    <dgm:cxn modelId="{BFCFE1EC-C82C-4E80-8B19-E56E69A2DF40}" type="presOf" srcId="{8AF33CE1-4223-4500-BDD9-80A85F368426}" destId="{AFB017DB-56CC-407B-898A-8C2835F3C800}" srcOrd="0" destOrd="0" presId="urn:microsoft.com/office/officeart/2005/8/layout/gear1"/>
    <dgm:cxn modelId="{BCC45A4B-87AB-49D4-BCFE-709C143427B1}" srcId="{213ECE03-986D-49B9-83FE-A3348773B728}" destId="{5B1FDE49-429E-4542-9C65-E256AF92591C}" srcOrd="2" destOrd="0" parTransId="{C845015C-5A01-493A-BEC7-A8A891CF3B18}" sibTransId="{D8752833-5A9D-478B-B838-3651D635F526}"/>
    <dgm:cxn modelId="{124793BD-CE5A-4367-A0B8-F20E04F80E38}" type="presOf" srcId="{4CDDA2F8-FB20-49FE-8B05-8F8426B7F33C}" destId="{8A1EDFDD-487F-45A1-8509-E9BB8534CB5E}" srcOrd="0" destOrd="0" presId="urn:microsoft.com/office/officeart/2005/8/layout/gear1"/>
    <dgm:cxn modelId="{97B82AA2-380E-4D19-B6F3-F62AC59FFB1C}" type="presOf" srcId="{5B1FDE49-429E-4542-9C65-E256AF92591C}" destId="{21180C5A-5A4F-4A08-AC01-C91F48939439}" srcOrd="1" destOrd="0" presId="urn:microsoft.com/office/officeart/2005/8/layout/gear1"/>
    <dgm:cxn modelId="{BC91A65D-60B1-4228-ABAC-E02F707BB407}" srcId="{213ECE03-986D-49B9-83FE-A3348773B728}" destId="{8AF33CE1-4223-4500-BDD9-80A85F368426}" srcOrd="1" destOrd="0" parTransId="{94ACEF28-3FAD-4AF8-807E-7E7D3900B77A}" sibTransId="{4CDDA2F8-FB20-49FE-8B05-8F8426B7F33C}"/>
    <dgm:cxn modelId="{1E3549D8-82E0-4922-B5B5-F8C68259EB1B}" type="presOf" srcId="{213ECE03-986D-49B9-83FE-A3348773B728}" destId="{103C45B1-0F21-486C-8565-5B63EDDE3EE9}" srcOrd="0" destOrd="0" presId="urn:microsoft.com/office/officeart/2005/8/layout/gear1"/>
    <dgm:cxn modelId="{B8DB0CDF-0BE0-46B5-8D71-BE194F16672E}" type="presParOf" srcId="{103C45B1-0F21-486C-8565-5B63EDDE3EE9}" destId="{30B5B60A-1CB6-4C0C-9F81-B1DA94F8F314}" srcOrd="0" destOrd="0" presId="urn:microsoft.com/office/officeart/2005/8/layout/gear1"/>
    <dgm:cxn modelId="{7CBD6FD4-D34C-4896-90C0-9740F81E1060}" type="presParOf" srcId="{103C45B1-0F21-486C-8565-5B63EDDE3EE9}" destId="{03E0B848-B9AF-44A6-BB55-001E8C0A7838}" srcOrd="1" destOrd="0" presId="urn:microsoft.com/office/officeart/2005/8/layout/gear1"/>
    <dgm:cxn modelId="{BD62947F-391E-4B97-98EB-A6D075CE9F06}" type="presParOf" srcId="{103C45B1-0F21-486C-8565-5B63EDDE3EE9}" destId="{0B629520-1607-433A-82EB-ADC17497063D}" srcOrd="2" destOrd="0" presId="urn:microsoft.com/office/officeart/2005/8/layout/gear1"/>
    <dgm:cxn modelId="{DED7A9DD-A412-4DE6-B8E9-1CBCF0CC3E2D}" type="presParOf" srcId="{103C45B1-0F21-486C-8565-5B63EDDE3EE9}" destId="{AFB017DB-56CC-407B-898A-8C2835F3C800}" srcOrd="3" destOrd="0" presId="urn:microsoft.com/office/officeart/2005/8/layout/gear1"/>
    <dgm:cxn modelId="{687F7808-3950-497A-AD3C-D97D51FF3472}" type="presParOf" srcId="{103C45B1-0F21-486C-8565-5B63EDDE3EE9}" destId="{9753C59D-44D0-436E-9735-FA6C6CD0C1B7}" srcOrd="4" destOrd="0" presId="urn:microsoft.com/office/officeart/2005/8/layout/gear1"/>
    <dgm:cxn modelId="{5E48ADB4-13F2-47DF-B6A2-19DFA4F46406}" type="presParOf" srcId="{103C45B1-0F21-486C-8565-5B63EDDE3EE9}" destId="{10B5362C-38C6-4C58-A0AF-D47D7C69251C}" srcOrd="5" destOrd="0" presId="urn:microsoft.com/office/officeart/2005/8/layout/gear1"/>
    <dgm:cxn modelId="{DC9B944B-4129-41C5-9CD4-21DB799BA72C}" type="presParOf" srcId="{103C45B1-0F21-486C-8565-5B63EDDE3EE9}" destId="{D547F703-54DB-4EED-8116-5CD6D2180927}" srcOrd="6" destOrd="0" presId="urn:microsoft.com/office/officeart/2005/8/layout/gear1"/>
    <dgm:cxn modelId="{DCDE8A63-BA10-4A4C-BEDF-A92DFA0F3A39}" type="presParOf" srcId="{103C45B1-0F21-486C-8565-5B63EDDE3EE9}" destId="{21180C5A-5A4F-4A08-AC01-C91F48939439}" srcOrd="7" destOrd="0" presId="urn:microsoft.com/office/officeart/2005/8/layout/gear1"/>
    <dgm:cxn modelId="{9719E8C0-4FEC-44E9-BF1A-9103687FC162}" type="presParOf" srcId="{103C45B1-0F21-486C-8565-5B63EDDE3EE9}" destId="{E813D874-3331-4164-BBAC-F36D5934328F}" srcOrd="8" destOrd="0" presId="urn:microsoft.com/office/officeart/2005/8/layout/gear1"/>
    <dgm:cxn modelId="{09A800EF-69B5-4579-9A1D-8A098B6A7564}" type="presParOf" srcId="{103C45B1-0F21-486C-8565-5B63EDDE3EE9}" destId="{C7C78B54-5D9D-4838-BF1E-B62EF59C343E}" srcOrd="9" destOrd="0" presId="urn:microsoft.com/office/officeart/2005/8/layout/gear1"/>
    <dgm:cxn modelId="{536148C1-4C7A-48A4-A745-B77A78704F63}" type="presParOf" srcId="{103C45B1-0F21-486C-8565-5B63EDDE3EE9}" destId="{ACEAD606-031C-4408-8D13-36A0FD1F3302}" srcOrd="10" destOrd="0" presId="urn:microsoft.com/office/officeart/2005/8/layout/gear1"/>
    <dgm:cxn modelId="{5336DDE8-3048-48F2-AF7E-0DEB44089E67}" type="presParOf" srcId="{103C45B1-0F21-486C-8565-5B63EDDE3EE9}" destId="{8A1EDFDD-487F-45A1-8509-E9BB8534CB5E}" srcOrd="11" destOrd="0" presId="urn:microsoft.com/office/officeart/2005/8/layout/gear1"/>
    <dgm:cxn modelId="{B4B54B6B-009B-4C3A-8599-B4F627579012}" type="presParOf" srcId="{103C45B1-0F21-486C-8565-5B63EDDE3EE9}" destId="{8C5524E0-9FB0-4F70-A80A-ACB91D5E1434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EEC11C-B051-49E0-B0A7-343D86B43E22}">
      <dsp:nvSpPr>
        <dsp:cNvPr id="0" name=""/>
        <dsp:cNvSpPr/>
      </dsp:nvSpPr>
      <dsp:spPr>
        <a:xfrm rot="5400000">
          <a:off x="4179128" y="-1445601"/>
          <a:ext cx="1330560" cy="4559443"/>
        </a:xfrm>
        <a:prstGeom prst="round2SameRect">
          <a:avLst/>
        </a:prstGeom>
        <a:solidFill>
          <a:schemeClr val="accent2">
            <a:alpha val="90000"/>
            <a:tint val="55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kern="1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</a:rPr>
            <a:t>мысль, утверждающая общие и существенные свойства объекта</a:t>
          </a:r>
          <a:endParaRPr lang="ru-RU" sz="2600" kern="1200" dirty="0"/>
        </a:p>
      </dsp:txBody>
      <dsp:txXfrm rot="-5400000">
        <a:off x="2564687" y="233793"/>
        <a:ext cx="4494490" cy="1200654"/>
      </dsp:txXfrm>
    </dsp:sp>
    <dsp:sp modelId="{295B3584-3665-4DCB-9B80-CC5AE35BC7D7}">
      <dsp:nvSpPr>
        <dsp:cNvPr id="0" name=""/>
        <dsp:cNvSpPr/>
      </dsp:nvSpPr>
      <dsp:spPr>
        <a:xfrm>
          <a:off x="0" y="2520"/>
          <a:ext cx="2564686" cy="1663200"/>
        </a:xfrm>
        <a:prstGeom prst="roundRect">
          <a:avLst/>
        </a:prstGeom>
        <a:solidFill>
          <a:schemeClr val="accent1">
            <a:lumMod val="5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Понятие</a:t>
          </a:r>
          <a:endParaRPr lang="ru-RU" sz="2000" b="1" kern="1200" dirty="0"/>
        </a:p>
      </dsp:txBody>
      <dsp:txXfrm>
        <a:off x="81191" y="83711"/>
        <a:ext cx="2402304" cy="1500818"/>
      </dsp:txXfrm>
    </dsp:sp>
    <dsp:sp modelId="{78AB7523-DF39-4FDF-91E8-6EEF8C968DEC}">
      <dsp:nvSpPr>
        <dsp:cNvPr id="0" name=""/>
        <dsp:cNvSpPr/>
      </dsp:nvSpPr>
      <dsp:spPr>
        <a:xfrm rot="5400000">
          <a:off x="4179128" y="300759"/>
          <a:ext cx="1330560" cy="4559443"/>
        </a:xfrm>
        <a:prstGeom prst="round2SameRect">
          <a:avLst/>
        </a:prstGeom>
        <a:solidFill>
          <a:schemeClr val="accent2">
            <a:alpha val="90000"/>
            <a:tint val="55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kern="1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</a:rPr>
            <a:t>мысль, утверждающая или отрицающая что-либо об объекте. </a:t>
          </a:r>
          <a:endParaRPr lang="ru-RU" sz="2600" kern="1200" dirty="0"/>
        </a:p>
      </dsp:txBody>
      <dsp:txXfrm rot="-5400000">
        <a:off x="2564687" y="1980154"/>
        <a:ext cx="4494490" cy="1200654"/>
      </dsp:txXfrm>
    </dsp:sp>
    <dsp:sp modelId="{FF061F9F-11D8-42D5-9B6F-DFD56A5C02A7}">
      <dsp:nvSpPr>
        <dsp:cNvPr id="0" name=""/>
        <dsp:cNvSpPr/>
      </dsp:nvSpPr>
      <dsp:spPr>
        <a:xfrm>
          <a:off x="0" y="1748881"/>
          <a:ext cx="2564686" cy="1663200"/>
        </a:xfrm>
        <a:prstGeom prst="roundRect">
          <a:avLst/>
        </a:prstGeom>
        <a:solidFill>
          <a:schemeClr val="accent1">
            <a:lumMod val="5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Суждение</a:t>
          </a:r>
          <a:endParaRPr lang="ru-RU" sz="2000" b="1" kern="1200" dirty="0"/>
        </a:p>
      </dsp:txBody>
      <dsp:txXfrm>
        <a:off x="81191" y="1830072"/>
        <a:ext cx="2402304" cy="1500818"/>
      </dsp:txXfrm>
    </dsp:sp>
    <dsp:sp modelId="{DDD7B871-58F0-456B-B878-A168B35EF025}">
      <dsp:nvSpPr>
        <dsp:cNvPr id="0" name=""/>
        <dsp:cNvSpPr/>
      </dsp:nvSpPr>
      <dsp:spPr>
        <a:xfrm rot="5400000">
          <a:off x="4179128" y="2047120"/>
          <a:ext cx="1330560" cy="4559443"/>
        </a:xfrm>
        <a:prstGeom prst="round2SameRect">
          <a:avLst/>
        </a:prstGeom>
        <a:solidFill>
          <a:schemeClr val="accent2">
            <a:alpha val="90000"/>
            <a:tint val="55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kern="1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мысленная связь нескольких суждений и выведение из них нового суждения. </a:t>
          </a:r>
          <a:endParaRPr lang="ru-RU" sz="2600" kern="1200" dirty="0"/>
        </a:p>
      </dsp:txBody>
      <dsp:txXfrm rot="-5400000">
        <a:off x="2564687" y="3726515"/>
        <a:ext cx="4494490" cy="1200654"/>
      </dsp:txXfrm>
    </dsp:sp>
    <dsp:sp modelId="{769C384F-76FE-42B2-A1DD-2263755038E2}">
      <dsp:nvSpPr>
        <dsp:cNvPr id="0" name=""/>
        <dsp:cNvSpPr/>
      </dsp:nvSpPr>
      <dsp:spPr>
        <a:xfrm>
          <a:off x="0" y="3495242"/>
          <a:ext cx="2564686" cy="1663200"/>
        </a:xfrm>
        <a:prstGeom prst="roundRect">
          <a:avLst/>
        </a:prstGeom>
        <a:solidFill>
          <a:schemeClr val="accent1">
            <a:lumMod val="5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Умозаключение</a:t>
          </a:r>
          <a:endParaRPr lang="ru-RU" sz="2000" b="1" kern="1200" dirty="0"/>
        </a:p>
      </dsp:txBody>
      <dsp:txXfrm>
        <a:off x="81191" y="3576433"/>
        <a:ext cx="2402304" cy="15008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2DF0C9-789F-404C-8047-3302E25C9B05}">
      <dsp:nvSpPr>
        <dsp:cNvPr id="0" name=""/>
        <dsp:cNvSpPr/>
      </dsp:nvSpPr>
      <dsp:spPr>
        <a:xfrm rot="16200000">
          <a:off x="1316389" y="-1316389"/>
          <a:ext cx="2994337" cy="5627117"/>
        </a:xfrm>
        <a:prstGeom prst="round1Rect">
          <a:avLst/>
        </a:prstGeom>
        <a:blipFill rotWithShape="0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4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accent1">
                  <a:lumMod val="50000"/>
                </a:schemeClr>
              </a:solidFill>
            </a:rPr>
            <a:t>Непротиворечивость, доказательность, системность</a:t>
          </a:r>
          <a:endParaRPr lang="ru-RU" sz="3200" b="1" kern="1200" dirty="0">
            <a:solidFill>
              <a:schemeClr val="accent1">
                <a:lumMod val="50000"/>
              </a:schemeClr>
            </a:solidFill>
          </a:endParaRPr>
        </a:p>
      </dsp:txBody>
      <dsp:txXfrm rot="5400000">
        <a:off x="-1" y="1"/>
        <a:ext cx="5627117" cy="2245753"/>
      </dsp:txXfrm>
    </dsp:sp>
    <dsp:sp modelId="{76CDD455-94FF-4EE1-ACDA-E4257998886B}">
      <dsp:nvSpPr>
        <dsp:cNvPr id="0" name=""/>
        <dsp:cNvSpPr/>
      </dsp:nvSpPr>
      <dsp:spPr>
        <a:xfrm>
          <a:off x="5627117" y="0"/>
          <a:ext cx="5627117" cy="2994337"/>
        </a:xfrm>
        <a:prstGeom prst="round1Rect">
          <a:avLst/>
        </a:prstGeom>
        <a:blipFill rotWithShape="0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4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chemeClr val="accent1">
                  <a:lumMod val="50000"/>
                </a:schemeClr>
              </a:solidFill>
            </a:rPr>
            <a:t>Стремление к объективности и достоверности: изучить мир таким, какой он есть, независимо от человека.</a:t>
          </a:r>
          <a:endParaRPr lang="ru-RU" sz="2700" b="1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5627117" y="0"/>
        <a:ext cx="5627117" cy="2245753"/>
      </dsp:txXfrm>
    </dsp:sp>
    <dsp:sp modelId="{850B1291-AD08-43B1-A47D-D86C91616CC9}">
      <dsp:nvSpPr>
        <dsp:cNvPr id="0" name=""/>
        <dsp:cNvSpPr/>
      </dsp:nvSpPr>
      <dsp:spPr>
        <a:xfrm rot="10800000">
          <a:off x="0" y="2994337"/>
          <a:ext cx="5627117" cy="2994337"/>
        </a:xfrm>
        <a:prstGeom prst="round1Rect">
          <a:avLst/>
        </a:prstGeom>
        <a:blipFill rotWithShape="0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4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chemeClr val="accent1">
                  <a:lumMod val="50000"/>
                </a:schemeClr>
              </a:solidFill>
            </a:rPr>
            <a:t>Особые (научные) методы познания окружающего мира.</a:t>
          </a:r>
          <a:endParaRPr lang="ru-RU" sz="2700" b="1" kern="1200" dirty="0">
            <a:solidFill>
              <a:schemeClr val="accent1">
                <a:lumMod val="50000"/>
              </a:schemeClr>
            </a:solidFill>
          </a:endParaRPr>
        </a:p>
      </dsp:txBody>
      <dsp:txXfrm rot="10800000">
        <a:off x="0" y="3742922"/>
        <a:ext cx="5627117" cy="2245753"/>
      </dsp:txXfrm>
    </dsp:sp>
    <dsp:sp modelId="{A8470FB7-9BBB-4168-A3D5-1DEF4AC608F0}">
      <dsp:nvSpPr>
        <dsp:cNvPr id="0" name=""/>
        <dsp:cNvSpPr/>
      </dsp:nvSpPr>
      <dsp:spPr>
        <a:xfrm rot="5400000">
          <a:off x="6943506" y="1677948"/>
          <a:ext cx="2994337" cy="5627117"/>
        </a:xfrm>
        <a:prstGeom prst="round1Rect">
          <a:avLst/>
        </a:prstGeom>
        <a:blipFill rotWithShape="0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4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accent1">
                  <a:lumMod val="50000"/>
                </a:schemeClr>
              </a:solidFill>
            </a:rPr>
            <a:t>Подверженность рациональной критике, проверяемость</a:t>
          </a:r>
          <a:endParaRPr lang="ru-RU" sz="3200" b="1" kern="1200" dirty="0">
            <a:solidFill>
              <a:schemeClr val="accent1">
                <a:lumMod val="50000"/>
              </a:schemeClr>
            </a:solidFill>
          </a:endParaRPr>
        </a:p>
      </dsp:txBody>
      <dsp:txXfrm rot="-5400000">
        <a:off x="5627116" y="3742922"/>
        <a:ext cx="5627117" cy="2245753"/>
      </dsp:txXfrm>
    </dsp:sp>
    <dsp:sp modelId="{9DD0ADBE-B06F-48A8-86BF-959ECEE073DB}">
      <dsp:nvSpPr>
        <dsp:cNvPr id="0" name=""/>
        <dsp:cNvSpPr/>
      </dsp:nvSpPr>
      <dsp:spPr>
        <a:xfrm>
          <a:off x="3938981" y="2245753"/>
          <a:ext cx="3376270" cy="1497168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4">
                <a:tint val="60000"/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4">
                <a:tint val="60000"/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Особенности научного познания</a:t>
          </a:r>
          <a:endParaRPr lang="ru-RU" sz="3200" b="1" kern="1200" dirty="0"/>
        </a:p>
      </dsp:txBody>
      <dsp:txXfrm>
        <a:off x="4012067" y="2318839"/>
        <a:ext cx="3230098" cy="135099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6DE204-05B8-4CE0-88EE-529F11BD60CF}">
      <dsp:nvSpPr>
        <dsp:cNvPr id="0" name=""/>
        <dsp:cNvSpPr/>
      </dsp:nvSpPr>
      <dsp:spPr>
        <a:xfrm rot="5400000">
          <a:off x="3993396" y="89670"/>
          <a:ext cx="2619720" cy="258558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50000"/>
          </a:schemeClr>
        </a:solidFill>
        <a:ln w="15875" cap="rnd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Создание для основы инновации</a:t>
          </a:r>
          <a:endParaRPr lang="ru-RU" sz="2400" kern="1200" dirty="0"/>
        </a:p>
      </dsp:txBody>
      <dsp:txXfrm rot="-5400000">
        <a:off x="4438585" y="506381"/>
        <a:ext cx="1729341" cy="1752168"/>
      </dsp:txXfrm>
    </dsp:sp>
    <dsp:sp modelId="{1A815284-D2EE-4FA1-B70F-D8C7DBD03E75}">
      <dsp:nvSpPr>
        <dsp:cNvPr id="0" name=""/>
        <dsp:cNvSpPr/>
      </dsp:nvSpPr>
      <dsp:spPr>
        <a:xfrm>
          <a:off x="6511996" y="596549"/>
          <a:ext cx="2923608" cy="15718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6511996" y="596549"/>
        <a:ext cx="2923608" cy="1571832"/>
      </dsp:txXfrm>
    </dsp:sp>
    <dsp:sp modelId="{5945D0EC-A3D0-4E6C-965A-220FFE5EAC58}">
      <dsp:nvSpPr>
        <dsp:cNvPr id="0" name=""/>
        <dsp:cNvSpPr/>
      </dsp:nvSpPr>
      <dsp:spPr>
        <a:xfrm rot="5400000">
          <a:off x="1531906" y="242886"/>
          <a:ext cx="2619720" cy="227915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5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2057356" y="480845"/>
        <a:ext cx="1568819" cy="1803240"/>
      </dsp:txXfrm>
    </dsp:sp>
    <dsp:sp modelId="{1C6C031B-1363-42D1-801C-CE1877E439D5}">
      <dsp:nvSpPr>
        <dsp:cNvPr id="0" name=""/>
        <dsp:cNvSpPr/>
      </dsp:nvSpPr>
      <dsp:spPr>
        <a:xfrm rot="5400000">
          <a:off x="2757936" y="2466505"/>
          <a:ext cx="2619720" cy="227915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5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Решение сложных проблем</a:t>
          </a:r>
          <a:endParaRPr lang="ru-RU" sz="2300" kern="1200" dirty="0"/>
        </a:p>
      </dsp:txBody>
      <dsp:txXfrm rot="-5400000">
        <a:off x="3283386" y="2704464"/>
        <a:ext cx="1568819" cy="1803240"/>
      </dsp:txXfrm>
    </dsp:sp>
    <dsp:sp modelId="{D1F14081-0109-43E2-A3FE-A83AD56E3BAA}">
      <dsp:nvSpPr>
        <dsp:cNvPr id="0" name=""/>
        <dsp:cNvSpPr/>
      </dsp:nvSpPr>
      <dsp:spPr>
        <a:xfrm>
          <a:off x="4609" y="2820168"/>
          <a:ext cx="2829298" cy="15718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8A4B49-9E2E-4589-9AC1-816F4A730ED7}">
      <dsp:nvSpPr>
        <dsp:cNvPr id="0" name=""/>
        <dsp:cNvSpPr/>
      </dsp:nvSpPr>
      <dsp:spPr>
        <a:xfrm rot="5400000">
          <a:off x="5219425" y="2466505"/>
          <a:ext cx="2619720" cy="2279157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5744875" y="2704464"/>
        <a:ext cx="1568819" cy="1803240"/>
      </dsp:txXfrm>
    </dsp:sp>
    <dsp:sp modelId="{130E278D-D86C-49AA-A0CA-3061BFD078DD}">
      <dsp:nvSpPr>
        <dsp:cNvPr id="0" name=""/>
        <dsp:cNvSpPr/>
      </dsp:nvSpPr>
      <dsp:spPr>
        <a:xfrm rot="5400000">
          <a:off x="3993396" y="4673441"/>
          <a:ext cx="2619720" cy="2312523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5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-5400000">
        <a:off x="4509817" y="4930863"/>
        <a:ext cx="1586877" cy="1797680"/>
      </dsp:txXfrm>
    </dsp:sp>
    <dsp:sp modelId="{376B32EC-AB94-447A-845F-F20C319625AD}">
      <dsp:nvSpPr>
        <dsp:cNvPr id="0" name=""/>
        <dsp:cNvSpPr/>
      </dsp:nvSpPr>
      <dsp:spPr>
        <a:xfrm>
          <a:off x="6511996" y="5043787"/>
          <a:ext cx="2923608" cy="15718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>
        <a:off x="6511996" y="5043787"/>
        <a:ext cx="2923608" cy="1571832"/>
      </dsp:txXfrm>
    </dsp:sp>
    <dsp:sp modelId="{9742C7FB-E8C6-49C9-AFE6-CF92294274D1}">
      <dsp:nvSpPr>
        <dsp:cNvPr id="0" name=""/>
        <dsp:cNvSpPr/>
      </dsp:nvSpPr>
      <dsp:spPr>
        <a:xfrm rot="5400000">
          <a:off x="1531906" y="4690124"/>
          <a:ext cx="2619720" cy="2279157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2057356" y="4928083"/>
        <a:ext cx="1568819" cy="18032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B5B60A-1CB6-4C0C-9F81-B1DA94F8F314}">
      <dsp:nvSpPr>
        <dsp:cNvPr id="0" name=""/>
        <dsp:cNvSpPr/>
      </dsp:nvSpPr>
      <dsp:spPr>
        <a:xfrm>
          <a:off x="4295892" y="3352147"/>
          <a:ext cx="3832107" cy="3832107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3 группа: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Молекулярная </a:t>
          </a:r>
          <a:r>
            <a:rPr lang="ru-RU" sz="2100" b="1" kern="1200" dirty="0" err="1" smtClean="0"/>
            <a:t>гасрономия</a:t>
          </a:r>
          <a:r>
            <a:rPr lang="ru-RU" sz="2100" b="1" kern="1200" dirty="0" smtClean="0"/>
            <a:t>, Роботы и автоматизация,  Ферментация</a:t>
          </a:r>
          <a:endParaRPr lang="ru-RU" sz="2100" b="1" kern="1200" dirty="0"/>
        </a:p>
      </dsp:txBody>
      <dsp:txXfrm>
        <a:off x="5066316" y="4249800"/>
        <a:ext cx="2291259" cy="1969782"/>
      </dsp:txXfrm>
    </dsp:sp>
    <dsp:sp modelId="{AFB017DB-56CC-407B-898A-8C2835F3C800}">
      <dsp:nvSpPr>
        <dsp:cNvPr id="0" name=""/>
        <dsp:cNvSpPr/>
      </dsp:nvSpPr>
      <dsp:spPr>
        <a:xfrm>
          <a:off x="351175" y="2611351"/>
          <a:ext cx="4682585" cy="4356117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2 группа: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Сахароза, Генетически модифицированные организмы (ГМО,)  Гидрогенизированные жиры , Консервирование</a:t>
          </a:r>
          <a:r>
            <a:rPr lang="ru-RU" sz="1800" kern="1200" dirty="0" smtClean="0"/>
            <a:t>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1495296" y="3714645"/>
        <a:ext cx="2394343" cy="2149529"/>
      </dsp:txXfrm>
    </dsp:sp>
    <dsp:sp modelId="{D547F703-54DB-4EED-8116-5CD6D2180927}">
      <dsp:nvSpPr>
        <dsp:cNvPr id="0" name=""/>
        <dsp:cNvSpPr/>
      </dsp:nvSpPr>
      <dsp:spPr>
        <a:xfrm rot="20700000">
          <a:off x="2796418" y="130426"/>
          <a:ext cx="4020940" cy="3736072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1 группа: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Открытие огня, Холодильник, Микроволновая печь,  Технология вакуумного упаковывания 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 </a:t>
          </a:r>
          <a:endParaRPr lang="ru-RU" sz="1700" kern="1200" dirty="0"/>
        </a:p>
      </dsp:txBody>
      <dsp:txXfrm rot="-20700000">
        <a:off x="3695224" y="932960"/>
        <a:ext cx="2223327" cy="2131004"/>
      </dsp:txXfrm>
    </dsp:sp>
    <dsp:sp modelId="{ACEAD606-031C-4408-8D13-36A0FD1F3302}">
      <dsp:nvSpPr>
        <dsp:cNvPr id="0" name=""/>
        <dsp:cNvSpPr/>
      </dsp:nvSpPr>
      <dsp:spPr>
        <a:xfrm>
          <a:off x="4091630" y="2855147"/>
          <a:ext cx="4905098" cy="4905098"/>
        </a:xfrm>
        <a:prstGeom prst="circularArrow">
          <a:avLst>
            <a:gd name="adj1" fmla="val 4687"/>
            <a:gd name="adj2" fmla="val 299029"/>
            <a:gd name="adj3" fmla="val 2557797"/>
            <a:gd name="adj4" fmla="val 15774343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1EDFDD-487F-45A1-8509-E9BB8534CB5E}">
      <dsp:nvSpPr>
        <dsp:cNvPr id="0" name=""/>
        <dsp:cNvSpPr/>
      </dsp:nvSpPr>
      <dsp:spPr>
        <a:xfrm>
          <a:off x="1013480" y="1927303"/>
          <a:ext cx="3563860" cy="356386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5524E0-9FB0-4F70-A80A-ACB91D5E1434}">
      <dsp:nvSpPr>
        <dsp:cNvPr id="0" name=""/>
        <dsp:cNvSpPr/>
      </dsp:nvSpPr>
      <dsp:spPr>
        <a:xfrm>
          <a:off x="2443676" y="-436508"/>
          <a:ext cx="3842559" cy="3842559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E482B951-AFFF-3499-FDE3-02A7F0BD15F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2E5896A-FCE2-110F-B202-A8E435372D6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E69F83-204D-4778-AAD0-A0F851A3AEEE}" type="datetimeFigureOut">
              <a:rPr lang="en-US" smtClean="0"/>
              <a:t>2/24/2025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11BFBA0-47AD-543A-6AE4-769D8F86580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18FC355-FEF6-ED8F-8D0E-F362E204A0F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669D59-B021-49CB-887D-52B8FEE1CE1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0690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E3C21-C3CB-4B8D-9033-56C1B3CE75FA}" type="datetimeFigureOut">
              <a:rPr lang="en-US" smtClean="0"/>
              <a:t>2/24/2025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732C3C-A191-48C2-A7E8-9C96AF841A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394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732C3C-A191-48C2-A7E8-9C96AF841A7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0483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732C3C-A191-48C2-A7E8-9C96AF841A7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5060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732C3C-A191-48C2-A7E8-9C96AF841A7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4535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732C3C-A191-48C2-A7E8-9C96AF841A7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7715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732C3C-A191-48C2-A7E8-9C96AF841A7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1185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732C3C-A191-48C2-A7E8-9C96AF841A7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480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732C3C-A191-48C2-A7E8-9C96AF841A7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3993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732C3C-A191-48C2-A7E8-9C96AF841A7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97939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732C3C-A191-48C2-A7E8-9C96AF841A7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1577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732C3C-A191-48C2-A7E8-9C96AF841A7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2815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732C3C-A191-48C2-A7E8-9C96AF841A7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92904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732C3C-A191-48C2-A7E8-9C96AF841A7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3557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732C3C-A191-48C2-A7E8-9C96AF841A7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723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xmlns="" id="{BECDFC6B-0742-962E-44A1-19C9C173BB2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50848" y="425303"/>
            <a:ext cx="11305217" cy="6007394"/>
          </a:xfrm>
          <a:prstGeom prst="rect">
            <a:avLst/>
          </a:prstGeom>
          <a:effectLst/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xmlns="" id="{5997EA3E-49E5-518D-63DB-0BD43D3ACF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0001" y="633046"/>
            <a:ext cx="10571998" cy="3366198"/>
          </a:xfrm>
          <a:ln>
            <a:noFill/>
          </a:ln>
          <a:effectLst/>
        </p:spPr>
        <p:txBody>
          <a:bodyPr/>
          <a:lstStyle>
            <a:lvl1pPr algn="ctr">
              <a:defRPr sz="7200" b="1" spc="-300" baseline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236985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Table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812B799F-04B8-4A62-EB7D-F17311231B8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7556500" y="0"/>
            <a:ext cx="4635500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254000" dist="508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08F310BE-5861-E73D-5979-D11A971516C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500270" y="487680"/>
            <a:ext cx="6482080" cy="590296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254000" dist="508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A12F5E6-EC22-5E10-94FB-5E546A7B91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95630" y="477518"/>
            <a:ext cx="6482079" cy="5913121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xmlns="" id="{5997EA3E-49E5-518D-63DB-0BD43D3ACF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6952" y="477518"/>
            <a:ext cx="3829465" cy="2693887"/>
          </a:xfrm>
          <a:noFill/>
          <a:effectLst/>
        </p:spPr>
        <p:txBody>
          <a:bodyPr anchor="b"/>
          <a:lstStyle>
            <a:lvl1pPr algn="l">
              <a:defRPr sz="3600" spc="0" baseline="0">
                <a:solidFill>
                  <a:schemeClr val="accent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able Placeholder 12">
            <a:extLst>
              <a:ext uri="{FF2B5EF4-FFF2-40B4-BE49-F238E27FC236}">
                <a16:creationId xmlns:a16="http://schemas.microsoft.com/office/drawing/2014/main" xmlns="" id="{14BBA88A-FAA8-CE13-2A76-BF8B014AE343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952500" y="909638"/>
            <a:ext cx="5578475" cy="5038725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5" name="Content Placeholder 9">
            <a:extLst>
              <a:ext uri="{FF2B5EF4-FFF2-40B4-BE49-F238E27FC236}">
                <a16:creationId xmlns:a16="http://schemas.microsoft.com/office/drawing/2014/main" xmlns="" id="{0E96890F-0832-5087-193F-70CF33DEE0A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036953" y="3449781"/>
            <a:ext cx="3829465" cy="2940860"/>
          </a:xfrm>
          <a:effectLst/>
        </p:spPr>
        <p:txBody>
          <a:bodyPr anchor="t"/>
          <a:lstStyle>
            <a:lvl1pPr marL="285750" indent="-2857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accent1">
                    <a:lumMod val="50000"/>
                  </a:schemeClr>
                </a:solidFill>
              </a:defRPr>
            </a:lvl1pPr>
            <a:lvl2pPr marL="742950" indent="-285750">
              <a:lnSpc>
                <a:spcPct val="150000"/>
              </a:lnSpc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 marL="1143000" indent="-228600">
              <a:lnSpc>
                <a:spcPct val="150000"/>
              </a:lnSpc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 marL="1600200" indent="-228600">
              <a:lnSpc>
                <a:spcPct val="150000"/>
              </a:lnSpc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 marL="2057400" indent="-228600">
              <a:lnSpc>
                <a:spcPct val="150000"/>
              </a:lnSpc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2818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59176A3-24B8-086B-739F-2B3DCE8BE0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666999" y="-2654300"/>
            <a:ext cx="6858000" cy="1216660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A96EFAA-0851-646A-8758-C20243901E5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381000" y="422551"/>
            <a:ext cx="11424920" cy="601014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254000" dist="508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xmlns="" id="{5997EA3E-49E5-518D-63DB-0BD43D3ACF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373" y="571501"/>
            <a:ext cx="11139054" cy="1028699"/>
          </a:xfrm>
          <a:effectLst/>
        </p:spPr>
        <p:txBody>
          <a:bodyPr anchor="ctr"/>
          <a:lstStyle>
            <a:lvl1pPr algn="ctr">
              <a:defRPr sz="3600" spc="0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Table Placeholder 10">
            <a:extLst>
              <a:ext uri="{FF2B5EF4-FFF2-40B4-BE49-F238E27FC236}">
                <a16:creationId xmlns:a16="http://schemas.microsoft.com/office/drawing/2014/main" xmlns="" id="{E10735F5-6B7D-348D-AC70-8BC10CB5F70A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838200" y="1860550"/>
            <a:ext cx="10515600" cy="4198938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912634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2FDAFCA1-BDD9-1108-8F95-E3FC1A7935C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 rot="10800000">
            <a:off x="0" y="0"/>
            <a:ext cx="11532896" cy="6858000"/>
            <a:chOff x="659106" y="0"/>
            <a:chExt cx="11532896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E4BFDB24-6BE4-2FC0-F772-DC1DE926E485}"/>
                </a:ext>
              </a:extLst>
            </p:cNvPr>
            <p:cNvSpPr/>
            <p:nvPr/>
          </p:nvSpPr>
          <p:spPr>
            <a:xfrm>
              <a:off x="5995086" y="0"/>
              <a:ext cx="6196916" cy="6858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254000" dist="508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xmlns="" id="{131EABEA-AB8A-5E4C-A6DD-8F32B70E90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-1353" t="-388" r="-1" b="-254"/>
            <a:stretch/>
          </p:blipFill>
          <p:spPr>
            <a:xfrm flipH="1">
              <a:off x="659106" y="1956391"/>
              <a:ext cx="4878094" cy="2780414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D2279AAC-0D81-D3CD-3F0F-E8CEE0F56D43}"/>
                </a:ext>
              </a:extLst>
            </p:cNvPr>
            <p:cNvSpPr/>
            <p:nvPr/>
          </p:nvSpPr>
          <p:spPr>
            <a:xfrm>
              <a:off x="1328303" y="776532"/>
              <a:ext cx="3434316" cy="5018212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xmlns="" id="{5997EA3E-49E5-518D-63DB-0BD43D3ACF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7542" y="132080"/>
            <a:ext cx="4928894" cy="6507711"/>
          </a:xfrm>
          <a:noFill/>
          <a:effectLst/>
        </p:spPr>
        <p:txBody>
          <a:bodyPr anchor="ctr"/>
          <a:lstStyle>
            <a:lvl1pPr algn="ctr">
              <a:defRPr sz="3600" spc="0" baseline="0">
                <a:solidFill>
                  <a:schemeClr val="accent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xmlns="" id="{E0720B2D-C199-57FA-9453-DBFB607BA9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29500" y="992188"/>
            <a:ext cx="3425825" cy="5018087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598586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lumns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B11222B-29F6-BF2A-09DE-82F65963894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666999" y="-2654300"/>
            <a:ext cx="6858000" cy="1216660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035F993-EADB-1C5A-7158-41E510B706E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381000" y="422551"/>
            <a:ext cx="11424920" cy="601014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254000" dist="508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AB12E34E-DBAF-BA5D-15D9-E69A055357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381000" y="1889759"/>
            <a:ext cx="11424920" cy="45429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254000" dist="508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xmlns="" id="{5997EA3E-49E5-518D-63DB-0BD43D3ACF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935" y="571499"/>
            <a:ext cx="11118274" cy="1154114"/>
          </a:xfrm>
          <a:noFill/>
          <a:effectLst/>
        </p:spPr>
        <p:txBody>
          <a:bodyPr anchor="ctr"/>
          <a:lstStyle>
            <a:lvl1pPr algn="ctr">
              <a:defRPr sz="3600" spc="0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Content Placeholder 9">
            <a:extLst>
              <a:ext uri="{FF2B5EF4-FFF2-40B4-BE49-F238E27FC236}">
                <a16:creationId xmlns:a16="http://schemas.microsoft.com/office/drawing/2014/main" xmlns="" id="{0BF6A552-CE6A-3977-8507-74A1C4C4B5A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841667" y="2461056"/>
            <a:ext cx="3626424" cy="3721535"/>
          </a:xfrm>
          <a:effectLst/>
        </p:spPr>
        <p:txBody>
          <a:bodyPr anchor="t">
            <a:normAutofit/>
          </a:bodyPr>
          <a:lstStyle>
            <a:lvl1pPr marL="285750" indent="-285750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accent1">
                    <a:lumMod val="50000"/>
                  </a:schemeClr>
                </a:solidFill>
              </a:defRPr>
            </a:lvl1pPr>
            <a:lvl2pPr marL="742950" indent="-285750">
              <a:lnSpc>
                <a:spcPct val="120000"/>
              </a:lnSpc>
              <a:spcAft>
                <a:spcPts val="120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 sz="1600">
                <a:solidFill>
                  <a:schemeClr val="accent1">
                    <a:lumMod val="50000"/>
                  </a:schemeClr>
                </a:solidFill>
              </a:defRPr>
            </a:lvl2pPr>
            <a:lvl3pPr marL="1143000" indent="-228600">
              <a:lnSpc>
                <a:spcPct val="120000"/>
              </a:lnSpc>
              <a:spcAft>
                <a:spcPts val="120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 sz="1400">
                <a:solidFill>
                  <a:schemeClr val="accent1">
                    <a:lumMod val="50000"/>
                  </a:schemeClr>
                </a:solidFill>
              </a:defRPr>
            </a:lvl3pPr>
            <a:lvl4pPr marL="1600200" indent="-228600">
              <a:lnSpc>
                <a:spcPct val="120000"/>
              </a:lnSpc>
              <a:spcAft>
                <a:spcPts val="120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 sz="1200">
                <a:solidFill>
                  <a:schemeClr val="accent1">
                    <a:lumMod val="50000"/>
                  </a:schemeClr>
                </a:solidFill>
              </a:defRPr>
            </a:lvl4pPr>
            <a:lvl5pPr marL="2057400" indent="-228600">
              <a:lnSpc>
                <a:spcPct val="120000"/>
              </a:lnSpc>
              <a:spcAft>
                <a:spcPts val="120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 sz="1200"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9">
            <a:extLst>
              <a:ext uri="{FF2B5EF4-FFF2-40B4-BE49-F238E27FC236}">
                <a16:creationId xmlns:a16="http://schemas.microsoft.com/office/drawing/2014/main" xmlns="" id="{4C80689F-A123-F6D7-2AA8-9166317EF424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5995282" y="2440275"/>
            <a:ext cx="5164553" cy="3721534"/>
          </a:xfrm>
          <a:effectLst/>
        </p:spPr>
        <p:txBody>
          <a:bodyPr anchor="t">
            <a:normAutofit/>
          </a:bodyPr>
          <a:lstStyle>
            <a:lvl1pPr marL="342900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50000"/>
                </a:schemeClr>
              </a:buClr>
              <a:buFont typeface="+mj-lt"/>
              <a:buAutoNum type="arabicPeriod"/>
              <a:defRPr sz="1800" b="1">
                <a:solidFill>
                  <a:schemeClr val="accent1">
                    <a:lumMod val="50000"/>
                  </a:schemeClr>
                </a:solidFill>
              </a:defRPr>
            </a:lvl1pPr>
            <a:lvl2pPr marL="347472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50000"/>
                </a:schemeClr>
              </a:buClr>
              <a:buNone/>
              <a:defRPr sz="1800">
                <a:solidFill>
                  <a:schemeClr val="accent1">
                    <a:lumMod val="50000"/>
                  </a:schemeClr>
                </a:solidFill>
              </a:defRPr>
            </a:lvl2pPr>
            <a:lvl3pPr marL="914400" indent="0">
              <a:lnSpc>
                <a:spcPct val="120000"/>
              </a:lnSpc>
              <a:spcAft>
                <a:spcPts val="600"/>
              </a:spcAft>
              <a:buClr>
                <a:schemeClr val="accent1">
                  <a:lumMod val="50000"/>
                </a:schemeClr>
              </a:buClr>
              <a:buNone/>
              <a:defRPr sz="1800">
                <a:solidFill>
                  <a:schemeClr val="accent1">
                    <a:lumMod val="50000"/>
                  </a:schemeClr>
                </a:solidFill>
              </a:defRPr>
            </a:lvl3pPr>
            <a:lvl4pPr marL="1371600" indent="0">
              <a:lnSpc>
                <a:spcPct val="120000"/>
              </a:lnSpc>
              <a:spcAft>
                <a:spcPts val="600"/>
              </a:spcAft>
              <a:buClr>
                <a:schemeClr val="accent1">
                  <a:lumMod val="50000"/>
                </a:schemeClr>
              </a:buClr>
              <a:buNone/>
              <a:defRPr sz="1800">
                <a:solidFill>
                  <a:schemeClr val="accent1">
                    <a:lumMod val="50000"/>
                  </a:schemeClr>
                </a:solidFill>
              </a:defRPr>
            </a:lvl4pPr>
            <a:lvl5pPr marL="1828800" indent="0">
              <a:lnSpc>
                <a:spcPct val="120000"/>
              </a:lnSpc>
              <a:spcAft>
                <a:spcPts val="600"/>
              </a:spcAft>
              <a:buClr>
                <a:schemeClr val="accent1">
                  <a:lumMod val="50000"/>
                </a:schemeClr>
              </a:buClr>
              <a:buNone/>
              <a:defRPr sz="1800"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182021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EAF4DCF8-BA15-AB79-2D14-040F5A063B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435935" y="414670"/>
            <a:ext cx="11320130" cy="601802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254000" dist="508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ED22DD7-291D-E347-8A4C-07E31E68133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092299" y="-2231063"/>
            <a:ext cx="6007395" cy="11320129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xmlns="" id="{5997EA3E-49E5-518D-63DB-0BD43D3ACF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0660" y="1017858"/>
            <a:ext cx="10650681" cy="2719255"/>
          </a:xfrm>
          <a:noFill/>
          <a:effectLst/>
        </p:spPr>
        <p:txBody>
          <a:bodyPr anchor="b"/>
          <a:lstStyle>
            <a:lvl1pPr algn="ctr">
              <a:defRPr sz="7200" spc="-300" baseline="0">
                <a:solidFill>
                  <a:schemeClr val="accent4">
                    <a:lumMod val="60000"/>
                    <a:lumOff val="40000"/>
                  </a:schemeClr>
                </a:solidFill>
                <a:effectLst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5D0FE23B-34E3-BAAF-E01D-BE221B4A94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0660" y="4042066"/>
            <a:ext cx="10650681" cy="2296843"/>
          </a:xfrm>
          <a:effectLst/>
        </p:spPr>
        <p:txBody>
          <a:bodyPr anchor="t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272508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2ADBC817-DA57-A518-5544-0D3B819C706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435935" y="414670"/>
            <a:ext cx="11320130" cy="601802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254000" dist="508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xmlns="" id="{4873FFF3-C7B6-C678-1B03-17FBD0D5ACE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46174" y="425303"/>
            <a:ext cx="5379242" cy="5983435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xmlns="" id="{5997EA3E-49E5-518D-63DB-0BD43D3ACF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4217" y="924167"/>
            <a:ext cx="4383156" cy="5009322"/>
          </a:xfrm>
          <a:solidFill>
            <a:schemeClr val="accent1">
              <a:lumMod val="50000"/>
            </a:schemeClr>
          </a:solidFill>
          <a:effectLst>
            <a:outerShdw blurRad="254000" dist="50800" dir="2700000" algn="ctr" rotWithShape="0">
              <a:prstClr val="black">
                <a:alpha val="25000"/>
              </a:prstClr>
            </a:outerShdw>
          </a:effectLst>
        </p:spPr>
        <p:txBody>
          <a:bodyPr anchor="ctr"/>
          <a:lstStyle>
            <a:lvl1pPr algn="ctr">
              <a:defRPr sz="3600" spc="0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5D0FE23B-34E3-BAAF-E01D-BE221B4A94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0" y="924512"/>
            <a:ext cx="4750904" cy="5008977"/>
          </a:xfrm>
        </p:spPr>
        <p:txBody>
          <a:bodyPr/>
          <a:lstStyle>
            <a:lvl1pPr marL="0" indent="0">
              <a:buNone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1200150" indent="-285750">
              <a:buFont typeface="Arial" panose="020B0604020202020204" pitchFamily="34" charset="0"/>
              <a:buChar char="•"/>
              <a:defRPr/>
            </a:lvl3pPr>
            <a:lvl4pPr marL="1543050" indent="-171450">
              <a:buFont typeface="Arial" panose="020B0604020202020204" pitchFamily="34" charset="0"/>
              <a:buChar char="•"/>
              <a:defRPr/>
            </a:lvl4pPr>
            <a:lvl5pPr marL="2000250" indent="-1714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779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1105E210-05B5-5EA1-C778-30BB3A4942D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435935" y="419987"/>
            <a:ext cx="11320130" cy="601802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254000" dist="508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8792193-1165-3487-6FB9-133CB518CE3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090924" y="-2235006"/>
            <a:ext cx="6010147" cy="11320132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xmlns="" id="{5997EA3E-49E5-518D-63DB-0BD43D3ACF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0001" y="1741064"/>
            <a:ext cx="10571998" cy="1928264"/>
          </a:xfrm>
          <a:ln>
            <a:noFill/>
          </a:ln>
          <a:effectLst/>
        </p:spPr>
        <p:txBody>
          <a:bodyPr/>
          <a:lstStyle>
            <a:lvl1pPr algn="ctr">
              <a:defRPr sz="3600" spc="0" baseline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10000" y="3694102"/>
            <a:ext cx="10572000" cy="896468"/>
          </a:xfrm>
          <a:effectLst/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480000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1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8905615-9FD2-EBB3-89AB-555B373EBBE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4623955" y="414670"/>
            <a:ext cx="7132110" cy="601802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254000" dist="508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E2B638DB-3E00-7F4B-D4B7-9D7F0905639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440459" y="420624"/>
            <a:ext cx="4183496" cy="601675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254000" dist="508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10EED07-CDD5-9244-28FA-5195E67951C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35934" y="422551"/>
            <a:ext cx="4183495" cy="6010146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xmlns="" id="{5997EA3E-49E5-518D-63DB-0BD43D3ACF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717" y="924339"/>
            <a:ext cx="3990110" cy="5009322"/>
          </a:xfrm>
          <a:noFill/>
          <a:effectLst/>
        </p:spPr>
        <p:txBody>
          <a:bodyPr anchor="ctr"/>
          <a:lstStyle>
            <a:lvl1pPr algn="ctr">
              <a:defRPr sz="3600" spc="0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9">
            <a:extLst>
              <a:ext uri="{FF2B5EF4-FFF2-40B4-BE49-F238E27FC236}">
                <a16:creationId xmlns:a16="http://schemas.microsoft.com/office/drawing/2014/main" xmlns="" id="{B5AB4E8D-8B32-8B00-8152-856C592BAB3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346793" y="924340"/>
            <a:ext cx="5684373" cy="5009322"/>
          </a:xfrm>
          <a:effectLst/>
        </p:spPr>
        <p:txBody>
          <a:bodyPr lIns="0" rIns="0" anchor="ctr"/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None/>
              <a:defRPr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</a:defRPr>
            </a:lvl1pPr>
            <a:lvl2pPr marL="457200" indent="0">
              <a:lnSpc>
                <a:spcPct val="150000"/>
              </a:lnSpc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None/>
              <a:defRPr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</a:defRPr>
            </a:lvl2pPr>
            <a:lvl3pPr marL="914400" indent="0">
              <a:lnSpc>
                <a:spcPct val="150000"/>
              </a:lnSpc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None/>
              <a:defRPr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</a:defRPr>
            </a:lvl3pPr>
            <a:lvl4pPr marL="1371600" indent="0">
              <a:lnSpc>
                <a:spcPct val="150000"/>
              </a:lnSpc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None/>
              <a:defRPr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</a:defRPr>
            </a:lvl4pPr>
            <a:lvl5pPr marL="1828800" indent="0">
              <a:lnSpc>
                <a:spcPct val="150000"/>
              </a:lnSpc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None/>
              <a:defRPr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37692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 3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F4A700F-42CA-D7A9-D709-C0017521B2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435935" y="414670"/>
            <a:ext cx="11320130" cy="6018027"/>
          </a:xfrm>
          <a:prstGeom prst="rect">
            <a:avLst/>
          </a:prstGeom>
          <a:solidFill>
            <a:srgbClr val="F9E0B9"/>
          </a:solidFill>
          <a:ln>
            <a:noFill/>
          </a:ln>
          <a:effectLst>
            <a:outerShdw blurRad="254000" dist="508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xmlns="" id="{961DA139-D8FD-A752-758D-4F836DFB25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-1353" t="-388" r="-1" b="-254"/>
          <a:stretch/>
        </p:blipFill>
        <p:spPr>
          <a:xfrm rot="16200000" flipH="1">
            <a:off x="210940" y="1589892"/>
            <a:ext cx="5245922" cy="3667583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xmlns="" id="{5997EA3E-49E5-518D-63DB-0BD43D3ACF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85516" y="1433219"/>
            <a:ext cx="5695102" cy="2092049"/>
          </a:xfrm>
          <a:noFill/>
          <a:effectLst/>
        </p:spPr>
        <p:txBody>
          <a:bodyPr anchor="b"/>
          <a:lstStyle>
            <a:lvl1pPr algn="ctr">
              <a:defRPr sz="3600" spc="0" baseline="0">
                <a:solidFill>
                  <a:schemeClr val="accent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C96F37D4-7152-EA75-8D7D-D8F7D6DD9C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50099" y="1974707"/>
            <a:ext cx="2907792" cy="2907792"/>
          </a:xfrm>
          <a:solidFill>
            <a:srgbClr val="F9E0B9"/>
          </a:solidFill>
          <a:effectLst/>
        </p:spPr>
        <p:txBody>
          <a:bodyPr anchor="t"/>
          <a:lstStyle>
            <a:lvl1pPr marL="0" indent="0" algn="ctr">
              <a:buNone/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Content Placeholder 9">
            <a:extLst>
              <a:ext uri="{FF2B5EF4-FFF2-40B4-BE49-F238E27FC236}">
                <a16:creationId xmlns:a16="http://schemas.microsoft.com/office/drawing/2014/main" xmlns="" id="{AFBE5B12-0D10-DA99-093A-2C4FB738B21C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496789" y="3525268"/>
            <a:ext cx="5683829" cy="2595429"/>
          </a:xfrm>
          <a:effectLst/>
        </p:spPr>
        <p:txBody>
          <a:bodyPr anchor="t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b="1">
                <a:solidFill>
                  <a:schemeClr val="accent1">
                    <a:lumMod val="50000"/>
                  </a:schemeClr>
                </a:solidFill>
              </a:defRPr>
            </a:lvl1pPr>
            <a:lvl2pPr algn="ctr">
              <a:buClr>
                <a:schemeClr val="accent1">
                  <a:lumMod val="50000"/>
                </a:schemeClr>
              </a:buClr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 algn="ctr">
              <a:buClr>
                <a:schemeClr val="accent1">
                  <a:lumMod val="50000"/>
                </a:schemeClr>
              </a:buClr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 algn="ctr">
              <a:buClr>
                <a:schemeClr val="accent1">
                  <a:lumMod val="50000"/>
                </a:schemeClr>
              </a:buClr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 algn="ctr">
              <a:buClr>
                <a:schemeClr val="accent1">
                  <a:lumMod val="50000"/>
                </a:schemeClr>
              </a:buClr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79950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5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281D7C89-8451-1944-C2B3-53AADAC99A0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411678" y="422551"/>
            <a:ext cx="4223822" cy="601014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254000" dist="508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D26B15EB-5194-C74B-F881-D3DCBE85427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4635499" y="422551"/>
            <a:ext cx="7144823" cy="601014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254000" dist="508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xmlns="" id="{5997EA3E-49E5-518D-63DB-0BD43D3ACF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935" y="633845"/>
            <a:ext cx="3990110" cy="2192482"/>
          </a:xfrm>
          <a:noFill/>
          <a:effectLst/>
        </p:spPr>
        <p:txBody>
          <a:bodyPr anchor="ctr"/>
          <a:lstStyle>
            <a:lvl1pPr algn="ctr">
              <a:defRPr sz="3600" spc="0" baseline="0">
                <a:solidFill>
                  <a:schemeClr val="accent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B15614EF-4CFA-2D69-0F78-9D7409E2337E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747423" y="3174531"/>
            <a:ext cx="3772622" cy="3122360"/>
          </a:xfrm>
          <a:effectLst/>
        </p:spPr>
        <p:txBody>
          <a:bodyPr rIns="274320" anchor="t"/>
          <a:lstStyle>
            <a:lvl1pPr marL="283464" indent="-28346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accent1">
                    <a:lumMod val="50000"/>
                  </a:schemeClr>
                </a:solidFill>
              </a:defRPr>
            </a:lvl1pPr>
            <a:lvl2pPr marL="742950" indent="-2857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 marL="1143000" indent="-2286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 marL="1600200" indent="-2286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 marL="2057400" indent="-2286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xmlns="" id="{77D6637B-A7C5-34FF-5B51-32392DAEABB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237732" y="946205"/>
            <a:ext cx="5971020" cy="5161655"/>
          </a:xfrm>
        </p:spPr>
        <p:txBody>
          <a:bodyPr/>
          <a:lstStyle/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31640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 2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13E625C-F0A4-564D-CEE2-6B3595CEB03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5961889" y="0"/>
            <a:ext cx="6230111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254000" dist="508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xmlns="" id="{5997EA3E-49E5-518D-63DB-0BD43D3AC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7445" y="157637"/>
            <a:ext cx="4851694" cy="2190705"/>
          </a:xfrm>
          <a:noFill/>
          <a:effectLst/>
        </p:spPr>
        <p:txBody>
          <a:bodyPr anchor="b"/>
          <a:lstStyle>
            <a:lvl1pPr algn="l">
              <a:defRPr sz="3600" spc="0" baseline="0">
                <a:solidFill>
                  <a:schemeClr val="accent1">
                    <a:lumMod val="50000"/>
                  </a:schemeClr>
                </a:solidFill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B4D8C78-00C3-F3D7-17C3-F1667E463E1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380999" y="422551"/>
            <a:ext cx="5124893" cy="601014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254000" dist="508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c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xmlns="" id="{F13E61FD-F54A-5F86-FCED-3BD4C8AA42E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-1353" t="-388" r="-1" b="-254"/>
          <a:stretch/>
        </p:blipFill>
        <p:spPr>
          <a:xfrm flipH="1">
            <a:off x="659106" y="3429000"/>
            <a:ext cx="4589830" cy="278041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A9F0290F-2D31-F9FB-AD35-B76947AF14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1236863" y="776532"/>
            <a:ext cx="3434316" cy="5018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7347A5B6-0F99-C044-C209-F3190EEFA37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36663" y="776288"/>
            <a:ext cx="3433762" cy="5018087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Content Placeholder 9">
            <a:extLst>
              <a:ext uri="{FF2B5EF4-FFF2-40B4-BE49-F238E27FC236}">
                <a16:creationId xmlns:a16="http://schemas.microsoft.com/office/drawing/2014/main" xmlns="" id="{0E96890F-0832-5087-193F-70CF33DEE0A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592615" y="2505979"/>
            <a:ext cx="4837385" cy="3926717"/>
          </a:xfrm>
          <a:effectLst/>
        </p:spPr>
        <p:txBody>
          <a:bodyPr anchor="t"/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None/>
              <a:defRPr>
                <a:solidFill>
                  <a:schemeClr val="accent1">
                    <a:lumMod val="50000"/>
                  </a:schemeClr>
                </a:solidFill>
              </a:defRPr>
            </a:lvl1pPr>
            <a:lvl2pPr marL="742950" indent="-285750">
              <a:lnSpc>
                <a:spcPct val="150000"/>
              </a:lnSpc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 marL="1143000" indent="-228600">
              <a:lnSpc>
                <a:spcPct val="150000"/>
              </a:lnSpc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 marL="1600200" indent="-228600">
              <a:lnSpc>
                <a:spcPct val="150000"/>
              </a:lnSpc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 marL="2057400" indent="-228600">
              <a:lnSpc>
                <a:spcPct val="150000"/>
              </a:lnSpc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36681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 4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36DB3CB-355C-968A-7F5F-71E0350408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2" y="0"/>
            <a:ext cx="12192001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281D7C89-8451-1944-C2B3-53AADAC99A0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411678" y="422551"/>
            <a:ext cx="4223822" cy="601014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254000" dist="508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D26B15EB-5194-C74B-F881-D3DCBE85427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4635499" y="422551"/>
            <a:ext cx="7144823" cy="601014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254000" dist="508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xmlns="" id="{5997EA3E-49E5-518D-63DB-0BD43D3ACF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935" y="924339"/>
            <a:ext cx="3990110" cy="5009322"/>
          </a:xfrm>
          <a:noFill/>
          <a:effectLst/>
        </p:spPr>
        <p:txBody>
          <a:bodyPr anchor="ctr"/>
          <a:lstStyle>
            <a:lvl1pPr algn="ctr">
              <a:defRPr sz="3600" spc="0" baseline="0">
                <a:solidFill>
                  <a:schemeClr val="accent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xmlns="" id="{77D6637B-A7C5-34FF-5B51-32392DAEABB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153836" y="1371602"/>
            <a:ext cx="6177309" cy="1953489"/>
          </a:xfrm>
          <a:effectLst/>
        </p:spPr>
        <p:txBody>
          <a:bodyPr anchor="t"/>
          <a:lstStyle>
            <a:lvl1pPr marL="283464" indent="-283464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lvl1pPr>
            <a:lvl2pPr marL="742950" indent="-2857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lvl2pPr>
            <a:lvl3pPr marL="1143000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lvl3pPr>
            <a:lvl4pPr marL="1600200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lvl4pPr>
            <a:lvl5pPr marL="2057400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087279F-936E-0F41-B533-7990D668D7C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5153836" y="3446156"/>
            <a:ext cx="6177309" cy="0"/>
          </a:xfrm>
          <a:prstGeom prst="line">
            <a:avLst/>
          </a:prstGeom>
          <a:ln w="190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9">
            <a:extLst>
              <a:ext uri="{FF2B5EF4-FFF2-40B4-BE49-F238E27FC236}">
                <a16:creationId xmlns:a16="http://schemas.microsoft.com/office/drawing/2014/main" xmlns="" id="{CDD03AA1-6D53-FEB1-9B22-57C1066DA336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153836" y="3745924"/>
            <a:ext cx="6177309" cy="2238918"/>
          </a:xfrm>
          <a:effectLst/>
        </p:spPr>
        <p:txBody>
          <a:bodyPr anchor="t"/>
          <a:lstStyle>
            <a:lvl1pPr marL="283464" indent="-283464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lvl1pPr>
            <a:lvl2pPr marL="742950" indent="-2857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lvl2pPr>
            <a:lvl3pPr marL="1143000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lvl3pPr>
            <a:lvl4pPr marL="1600200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lvl4pPr>
            <a:lvl5pPr marL="2057400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9371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2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59176A3-24B8-086B-739F-2B3DCE8BE0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666999" y="-2654300"/>
            <a:ext cx="6858000" cy="1216660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A96EFAA-0851-646A-8758-C20243901E5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381000" y="422551"/>
            <a:ext cx="11424920" cy="601014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254000" dist="508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xmlns="" id="{5997EA3E-49E5-518D-63DB-0BD43D3ACF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0001" y="685800"/>
            <a:ext cx="10571998" cy="2983528"/>
          </a:xfrm>
          <a:effectLst/>
        </p:spPr>
        <p:txBody>
          <a:bodyPr/>
          <a:lstStyle>
            <a:lvl1pPr algn="ctr">
              <a:defRPr sz="3600" spc="0" baseline="0">
                <a:solidFill>
                  <a:schemeClr val="accent4">
                    <a:lumMod val="60000"/>
                    <a:lumOff val="40000"/>
                  </a:schemeClr>
                </a:solidFill>
                <a:effectLst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23403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86F7BD38-A805-4B2C-9BDF-D56E94387879}" type="datetime1">
              <a:rPr lang="en-US" smtClean="0"/>
              <a:t>2/24/2025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tx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68" r:id="rId2"/>
    <p:sldLayoutId id="2147483669" r:id="rId3"/>
    <p:sldLayoutId id="2147483684" r:id="rId4"/>
    <p:sldLayoutId id="2147483672" r:id="rId5"/>
    <p:sldLayoutId id="2147483687" r:id="rId6"/>
    <p:sldLayoutId id="2147483671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85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 baseline="0">
          <a:ln>
            <a:noFill/>
          </a:ln>
          <a:solidFill>
            <a:srgbClr val="FEFEFE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6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6.jpe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A762A4-2E4B-23FB-9F8B-D54C0F90A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1" y="633046"/>
            <a:ext cx="10571998" cy="3366198"/>
          </a:xfrm>
        </p:spPr>
        <p:txBody>
          <a:bodyPr/>
          <a:lstStyle/>
          <a:p>
            <a:pPr lvl="0"/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000" b="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 А П О У    С О  « С у х о л о ж с к и й       м н о г о п р о ф и л ь н ы й      т е х н и к у м »</a:t>
            </a:r>
            <a:r>
              <a:rPr lang="ru-RU" sz="2000" b="0" dirty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2000" b="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3600" b="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Учебное </a:t>
            </a:r>
            <a:r>
              <a:rPr lang="ru-RU" sz="3600" b="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занятие по обществознанию с профессиональной направленностью: </a:t>
            </a:r>
            <a:br>
              <a:rPr lang="ru-RU" sz="3600" b="0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4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Познавательная 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</a:rPr>
              <a:t>деятельность человека. Научное </a:t>
            </a:r>
            <a:r>
              <a:rPr lang="ru-RU" sz="4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познание.</a:t>
            </a:r>
            <a:endParaRPr lang="en-US" sz="4800" noProof="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894231" y="519221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Преподаватель: Калугина </a:t>
            </a:r>
            <a:r>
              <a:rPr lang="ru-RU" dirty="0"/>
              <a:t>С</a:t>
            </a:r>
            <a:r>
              <a:rPr lang="ru-RU" dirty="0" smtClean="0"/>
              <a:t>ветлана Анатольевна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183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xmlns="" id="{C9C7069E-8095-250E-5EC8-5FE8BAC18F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" b="14"/>
          <a:stretch/>
        </p:blipFill>
        <p:spPr>
          <a:xfrm>
            <a:off x="1236663" y="776288"/>
            <a:ext cx="3433762" cy="5018087"/>
          </a:xfrm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526393457"/>
              </p:ext>
            </p:extLst>
          </p:nvPr>
        </p:nvGraphicFramePr>
        <p:xfrm>
          <a:off x="4198514" y="-1"/>
          <a:ext cx="9440214" cy="7212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436471" y="2254279"/>
            <a:ext cx="303414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Роль науки в </a:t>
            </a:r>
            <a:r>
              <a:rPr lang="ru-RU" sz="3200" b="1" dirty="0" smtClean="0"/>
              <a:t>развитии</a:t>
            </a:r>
          </a:p>
          <a:p>
            <a:r>
              <a:rPr lang="ru-RU" sz="3200" b="1" dirty="0" smtClean="0"/>
              <a:t>технологий </a:t>
            </a:r>
            <a:r>
              <a:rPr lang="ru-RU" sz="3200" b="1" dirty="0"/>
              <a:t>и инноваций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7465" y="583105"/>
            <a:ext cx="18803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Технологические </a:t>
            </a:r>
            <a:r>
              <a:rPr lang="ru-RU" sz="2400" dirty="0"/>
              <a:t>инновации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079606" y="5460642"/>
            <a:ext cx="321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538694" y="5045144"/>
            <a:ext cx="19833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Улучшение производственных процессов </a:t>
            </a:r>
          </a:p>
        </p:txBody>
      </p:sp>
    </p:spTree>
    <p:extLst>
      <p:ext uri="{BB962C8B-B14F-4D97-AF65-F5344CB8AC3E}">
        <p14:creationId xmlns:p14="http://schemas.microsoft.com/office/powerpoint/2010/main" val="101441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xmlns="" id="{B1C915CE-EC91-4DEE-9C0D-2A94031D5D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1" r="101"/>
          <a:stretch/>
        </p:blipFill>
        <p:spPr>
          <a:xfrm>
            <a:off x="7390863" y="1082339"/>
            <a:ext cx="3425825" cy="5018087"/>
          </a:xfr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9937215"/>
              </p:ext>
            </p:extLst>
          </p:nvPr>
        </p:nvGraphicFramePr>
        <p:xfrm>
          <a:off x="-1290749" y="0"/>
          <a:ext cx="8128000" cy="69674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461852" y="3244334"/>
            <a:ext cx="12682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Задание: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88687" y="1651716"/>
            <a:ext cx="258062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/>
              <a:t>ЗАДАНИЕ </a:t>
            </a:r>
            <a:r>
              <a:rPr lang="ru-RU" sz="2400" b="1" u="sng" dirty="0"/>
              <a:t>- исследование</a:t>
            </a:r>
            <a:r>
              <a:rPr lang="ru-RU" sz="2400" b="1" u="sng" dirty="0" smtClean="0"/>
              <a:t>: </a:t>
            </a:r>
          </a:p>
          <a:p>
            <a:pPr algn="ctr"/>
            <a:r>
              <a:rPr lang="ru-RU" sz="2400" b="1" dirty="0" smtClean="0"/>
              <a:t>составить </a:t>
            </a:r>
            <a:r>
              <a:rPr lang="ru-RU" sz="2400" b="1" dirty="0"/>
              <a:t>список научных открытий и изобретений, которые оказали влияние на кулинарию</a:t>
            </a:r>
          </a:p>
        </p:txBody>
      </p:sp>
    </p:spTree>
    <p:extLst>
      <p:ext uri="{BB962C8B-B14F-4D97-AF65-F5344CB8AC3E}">
        <p14:creationId xmlns:p14="http://schemas.microsoft.com/office/powerpoint/2010/main" val="380280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0E1BB1-C5B6-C34A-6087-486828876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935" y="571499"/>
            <a:ext cx="11118274" cy="1154114"/>
          </a:xfrm>
        </p:spPr>
        <p:txBody>
          <a:bodyPr/>
          <a:lstStyle/>
          <a:p>
            <a:pPr lvl="0"/>
            <a:r>
              <a:rPr lang="ru-RU" dirty="0"/>
              <a:t>Применение научного подхода в кулинарии </a:t>
            </a:r>
            <a:endParaRPr lang="en-US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A77EDD1-5A8E-0F37-E892-65A530E36B2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41667" y="2047741"/>
            <a:ext cx="4567460" cy="4263639"/>
          </a:xfrm>
        </p:spPr>
        <p:txBody>
          <a:bodyPr>
            <a:noAutofit/>
          </a:bodyPr>
          <a:lstStyle/>
          <a:p>
            <a:pPr lvl="0"/>
            <a:r>
              <a:rPr lang="ru-RU" sz="2000" b="1" dirty="0"/>
              <a:t>разработка новых рецептов и техник </a:t>
            </a:r>
            <a:r>
              <a:rPr lang="ru-RU" sz="2000" b="1" dirty="0" smtClean="0"/>
              <a:t>приготовления</a:t>
            </a:r>
          </a:p>
          <a:p>
            <a:pPr lvl="0"/>
            <a:r>
              <a:rPr lang="ru-RU" sz="2000" b="1" dirty="0"/>
              <a:t>улучшение качества продуктов</a:t>
            </a:r>
            <a:r>
              <a:rPr lang="ru-RU" sz="2000" b="1" dirty="0" smtClean="0"/>
              <a:t>.</a:t>
            </a:r>
          </a:p>
          <a:p>
            <a:pPr lvl="0"/>
            <a:r>
              <a:rPr lang="ru-RU" sz="2000" b="1" dirty="0"/>
              <a:t>Оптимизация </a:t>
            </a:r>
            <a:r>
              <a:rPr lang="ru-RU" sz="2000" b="1" dirty="0" smtClean="0"/>
              <a:t>хранения</a:t>
            </a:r>
          </a:p>
          <a:p>
            <a:pPr lvl="0"/>
            <a:r>
              <a:rPr lang="ru-RU" sz="2000" b="1" dirty="0"/>
              <a:t>Улучшение текстуры и </a:t>
            </a:r>
            <a:r>
              <a:rPr lang="ru-RU" sz="2000" b="1" dirty="0" smtClean="0"/>
              <a:t>вкуса</a:t>
            </a:r>
          </a:p>
          <a:p>
            <a:pPr lvl="0"/>
            <a:r>
              <a:rPr lang="ru-RU" sz="2000" b="1" dirty="0"/>
              <a:t>исследование вкусов и ароматов</a:t>
            </a:r>
            <a:endParaRPr lang="en-US" sz="2000" b="1" noProof="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5042" y="1867437"/>
            <a:ext cx="4533363" cy="4546242"/>
          </a:xfrm>
          <a:prstGeom prst="rect">
            <a:avLst/>
          </a:prstGeom>
        </p:spPr>
      </p:pic>
      <p:sp>
        <p:nvSpPr>
          <p:cNvPr id="8" name="Объект 7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935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546" y="842602"/>
            <a:ext cx="1162962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pPr marL="457200" indent="-457200" algn="just">
              <a:buFontTx/>
              <a:buChar char="-"/>
            </a:pPr>
            <a:r>
              <a:rPr lang="ru-RU" sz="3200" b="1" i="1" dirty="0" smtClean="0"/>
              <a:t>Как </a:t>
            </a:r>
            <a:r>
              <a:rPr lang="ru-RU" sz="3200" b="1" i="1" dirty="0"/>
              <a:t>ваше понимание познавательной деятельности и научного познания помогает вам в профессиональной деятельности</a:t>
            </a:r>
            <a:r>
              <a:rPr lang="ru-RU" sz="3200" b="1" i="1" dirty="0" smtClean="0"/>
              <a:t>?</a:t>
            </a:r>
          </a:p>
          <a:p>
            <a:pPr marL="457200" indent="-457200" algn="just">
              <a:buFontTx/>
              <a:buChar char="-"/>
            </a:pPr>
            <a:endParaRPr lang="ru-RU" sz="3200" b="1" i="1" dirty="0"/>
          </a:p>
          <a:p>
            <a:pPr marL="457200" indent="-457200" algn="just">
              <a:buFontTx/>
              <a:buChar char="-"/>
            </a:pPr>
            <a:r>
              <a:rPr lang="ru-RU" sz="3200" b="1" i="1" dirty="0" smtClean="0"/>
              <a:t>Какие </a:t>
            </a:r>
            <a:r>
              <a:rPr lang="ru-RU" sz="3200" b="1" i="1" dirty="0"/>
              <a:t>методы научного познания вы планируете использовать в своей работе</a:t>
            </a:r>
            <a:r>
              <a:rPr lang="ru-RU" sz="3200" b="1" i="1" dirty="0" smtClean="0"/>
              <a:t>?</a:t>
            </a:r>
          </a:p>
          <a:p>
            <a:pPr marL="457200" indent="-457200" algn="just">
              <a:buFontTx/>
              <a:buChar char="-"/>
            </a:pPr>
            <a:endParaRPr lang="ru-RU" sz="3200" b="1" i="1" dirty="0"/>
          </a:p>
          <a:p>
            <a:pPr algn="just"/>
            <a:r>
              <a:rPr lang="ru-RU" sz="3200" b="1" i="1" dirty="0"/>
              <a:t>- Как наука способствует развитию кулинарии и улучшению качества продукции?</a:t>
            </a:r>
          </a:p>
        </p:txBody>
      </p:sp>
    </p:spTree>
    <p:extLst>
      <p:ext uri="{BB962C8B-B14F-4D97-AF65-F5344CB8AC3E}">
        <p14:creationId xmlns:p14="http://schemas.microsoft.com/office/powerpoint/2010/main" val="366365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sz="3600" spc="-300" dirty="0" smtClean="0">
                <a:solidFill>
                  <a:srgbClr val="EFB251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Подготовить </a:t>
            </a:r>
            <a:r>
              <a:rPr lang="ru-RU" sz="3600" spc="-300" dirty="0">
                <a:solidFill>
                  <a:srgbClr val="EFB251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сообщение на тему </a:t>
            </a:r>
            <a:r>
              <a:rPr lang="ru-RU" sz="3600" spc="-300" dirty="0" smtClean="0">
                <a:solidFill>
                  <a:srgbClr val="EFB251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3600" spc="-300" dirty="0" smtClean="0">
                <a:solidFill>
                  <a:srgbClr val="EFB251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3600" spc="-300" dirty="0">
                <a:solidFill>
                  <a:srgbClr val="EFB251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Применение научных методов в разработке нового блюда».</a:t>
            </a:r>
            <a:endParaRPr lang="ru-RU" dirty="0"/>
          </a:p>
        </p:txBody>
      </p:sp>
      <p:pic>
        <p:nvPicPr>
          <p:cNvPr id="1026" name="Picture 2" descr="https://avatars.mds.yandex.net/i?id=d5742d847bec0e8182f2598e5a704dff70676820598df30c-5245014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228" y="833314"/>
            <a:ext cx="5621771" cy="2951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8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2B7740-ED88-9F6A-89FF-4B0DFAAC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217" y="924167"/>
            <a:ext cx="4383156" cy="5009322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Цель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9A25282-EE8D-71BA-6317-EECFE33238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00800" y="924512"/>
            <a:ext cx="4750904" cy="5008977"/>
          </a:xfrm>
        </p:spPr>
        <p:txBody>
          <a:bodyPr>
            <a:normAutofit/>
          </a:bodyPr>
          <a:lstStyle/>
          <a:p>
            <a:pPr lvl="0" algn="just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изучить особенности познавательного процесса и роль знаний в жизни человека, а также  понимание важности темы для профессиональной деятельности. Значение научных знаний в кулинарии.</a:t>
            </a:r>
            <a:endParaRPr lang="en-US" sz="2400" noProof="0" dirty="0"/>
          </a:p>
        </p:txBody>
      </p:sp>
    </p:spTree>
    <p:extLst>
      <p:ext uri="{BB962C8B-B14F-4D97-AF65-F5344CB8AC3E}">
        <p14:creationId xmlns:p14="http://schemas.microsoft.com/office/powerpoint/2010/main" val="90992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28CF8F5-609D-E31E-6659-2E3CE6309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1" y="1741064"/>
            <a:ext cx="10571998" cy="1928264"/>
          </a:xfrm>
        </p:spPr>
        <p:txBody>
          <a:bodyPr/>
          <a:lstStyle/>
          <a:p>
            <a:pPr lvl="0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Кулинария – это не просто искусство, но и область, где применяются научные принципы. 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7393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98ECDD0-17F6-3312-AE6D-F7EB95E46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717" y="924339"/>
            <a:ext cx="3990110" cy="5009322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Чувственное познание — познание, которое осуществляется органами чувств человека.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механизмы чувственного познания: 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зрение, слух, обоняние, осязание, вкус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336AA5-9DDA-DA9A-5469-6885A5A84D1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090615" y="924340"/>
            <a:ext cx="5940551" cy="5009322"/>
          </a:xfrm>
        </p:spPr>
        <p:txBody>
          <a:bodyPr>
            <a:noAutofit/>
          </a:bodyPr>
          <a:lstStyle/>
          <a:p>
            <a:pPr lvl="0" algn="just">
              <a:lnSpc>
                <a:spcPct val="100000"/>
              </a:lnSpc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Ощущение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 — отражение отдельных свойств предмета, явления, процесса, возникающее в результате их непосредственного воздействия на органы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чувств</a:t>
            </a:r>
          </a:p>
          <a:p>
            <a:pPr lvl="0" algn="just">
              <a:lnSpc>
                <a:spcPct val="100000"/>
              </a:lnSpc>
            </a:pP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 algn="just">
              <a:lnSpc>
                <a:spcPct val="100000"/>
              </a:lnSpc>
            </a:pP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 algn="just">
              <a:lnSpc>
                <a:spcPct val="100000"/>
              </a:lnSpc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Восприятие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 — чувственный образ целостной картины предмета, процесса, явления, непосредственно воздействующих на органы чувств. </a:t>
            </a: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 algn="just">
              <a:lnSpc>
                <a:spcPct val="100000"/>
              </a:lnSpc>
            </a:pP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 algn="just">
              <a:lnSpc>
                <a:spcPct val="100000"/>
              </a:lnSpc>
            </a:pP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 algn="just">
              <a:lnSpc>
                <a:spcPct val="100000"/>
              </a:lnSpc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Представление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 — чувственно-наглядный, обобщённый образ предмета, процесса, явления, сохраняемый и воспроизводимый в сознании и без непосредственного воздействия самих предметов познания на органы чувств</a:t>
            </a:r>
            <a:endParaRPr lang="en-US" sz="2000" noProof="0" dirty="0"/>
          </a:p>
        </p:txBody>
      </p:sp>
    </p:spTree>
    <p:extLst>
      <p:ext uri="{BB962C8B-B14F-4D97-AF65-F5344CB8AC3E}">
        <p14:creationId xmlns:p14="http://schemas.microsoft.com/office/powerpoint/2010/main" val="95907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E8ECA8A6-26C7-FE2F-5884-A9A565205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5516" y="1433220"/>
            <a:ext cx="5695102" cy="682184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Интуиция</a:t>
            </a:r>
            <a:endParaRPr lang="en-US" dirty="0"/>
          </a:p>
        </p:txBody>
      </p:sp>
      <p:pic>
        <p:nvPicPr>
          <p:cNvPr id="8" name="Picture Placeholder 7" descr="A green circle with a curled corner">
            <a:extLst>
              <a:ext uri="{FF2B5EF4-FFF2-40B4-BE49-F238E27FC236}">
                <a16:creationId xmlns:a16="http://schemas.microsoft.com/office/drawing/2014/main" xmlns="" id="{8CCCEC06-31A4-216C-78F1-DF37E7A7CC3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/>
          <a:stretch/>
        </p:blipFill>
        <p:spPr>
          <a:xfrm>
            <a:off x="1037230" y="1752759"/>
            <a:ext cx="3534770" cy="3545018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6F377941-FDA2-9332-B360-A8C7279918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96789" y="3525268"/>
            <a:ext cx="5683829" cy="2595429"/>
          </a:xfrm>
        </p:spPr>
        <p:txBody>
          <a:bodyPr/>
          <a:lstStyle/>
          <a:p>
            <a:pPr lvl="0"/>
            <a:r>
              <a:rPr lang="en-US" noProof="0" dirty="0"/>
              <a:t>Unlocking new horizons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5654" y="2644538"/>
            <a:ext cx="4572000" cy="29337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2692" y="2206388"/>
            <a:ext cx="6000750" cy="3810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83140" y="1801609"/>
            <a:ext cx="2743200" cy="3319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признаки</a:t>
            </a:r>
            <a:r>
              <a:rPr lang="ru-RU" sz="28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внезапность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частичная осознанность, непосредственный характер возникновения знания.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48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707FBB55-EF55-03D8-7D3C-29341A40D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935" y="633845"/>
            <a:ext cx="3990110" cy="2192482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Рациональное познание 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AD6AD7D9-DEA3-79A4-785F-0EA94517102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47423" y="3174531"/>
            <a:ext cx="3772622" cy="3122360"/>
          </a:xfrm>
        </p:spPr>
        <p:txBody>
          <a:bodyPr>
            <a:normAutofit fontScale="77500" lnSpcReduction="20000"/>
          </a:bodyPr>
          <a:lstStyle/>
          <a:p>
            <a:pPr marL="0" lvl="0" indent="0" algn="ctr">
              <a:buNone/>
            </a:pPr>
            <a:r>
              <a:rPr lang="ru-RU" sz="3600" b="1" dirty="0">
                <a:solidFill>
                  <a:srgbClr val="00C6BB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познание, осуществляемое разумом (от лат. </a:t>
            </a:r>
            <a:r>
              <a:rPr lang="ru-RU" sz="3600" b="1" i="1" dirty="0" err="1">
                <a:solidFill>
                  <a:srgbClr val="00C6BB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ratio</a:t>
            </a:r>
            <a:r>
              <a:rPr lang="ru-RU" sz="3600" b="1" dirty="0">
                <a:solidFill>
                  <a:srgbClr val="00C6BB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— разум, рассудок).</a:t>
            </a:r>
            <a:endParaRPr lang="en-US" noProof="0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906533804"/>
              </p:ext>
            </p:extLst>
          </p:nvPr>
        </p:nvGraphicFramePr>
        <p:xfrm>
          <a:off x="4708479" y="946150"/>
          <a:ext cx="7124130" cy="5160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0443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707FBB55-EF55-03D8-7D3C-29341A40D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783" y="1831580"/>
            <a:ext cx="3990110" cy="2192482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«Методы познавательной деятельности» с примерами применения каждого метода в кулинарии.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457600624"/>
              </p:ext>
            </p:extLst>
          </p:nvPr>
        </p:nvGraphicFramePr>
        <p:xfrm>
          <a:off x="4752306" y="115912"/>
          <a:ext cx="6967470" cy="6660352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322490"/>
                <a:gridCol w="2322490"/>
                <a:gridCol w="2322490"/>
              </a:tblGrid>
              <a:tr h="10082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Метод познавательной деятельности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Описание метода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Применение в кулинарии </a:t>
                      </a:r>
                      <a:endParaRPr lang="ru-RU" dirty="0"/>
                    </a:p>
                  </a:txBody>
                  <a:tcPr/>
                </a:tc>
              </a:tr>
              <a:tr h="6280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Наблюдение 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80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Экспериментирование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80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Сравнение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80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Обобщение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80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Классификация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80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Анализ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80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Синтез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80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Абстрагирование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80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Моделирование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549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B97DFA-9278-9CB6-C5BC-520AB107B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1" y="685800"/>
            <a:ext cx="10571998" cy="2983528"/>
          </a:xfrm>
        </p:spPr>
        <p:txBody>
          <a:bodyPr/>
          <a:lstStyle/>
          <a:p>
            <a:pPr lvl="0"/>
            <a:r>
              <a:rPr lang="ru-RU" dirty="0"/>
              <a:t>Научное познание — особый вид познавательной деятельности, направленный на выработку объективных, системно-организованных и обоснованных знаний о природе, человеке и обществе.</a:t>
            </a:r>
            <a:endParaRPr lang="en-US" noProof="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1723" y="3669328"/>
            <a:ext cx="4219240" cy="2770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14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663E25-7402-EAC9-107D-E3C80B967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935" y="924339"/>
            <a:ext cx="3990110" cy="5009322"/>
          </a:xfrm>
        </p:spPr>
        <p:txBody>
          <a:bodyPr/>
          <a:lstStyle/>
          <a:p>
            <a:pPr lvl="0"/>
            <a:r>
              <a:rPr lang="ru-RU" dirty="0"/>
              <a:t>Особенности научного познания:</a:t>
            </a:r>
            <a:endParaRPr lang="en-US" noProof="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128375849"/>
              </p:ext>
            </p:extLst>
          </p:nvPr>
        </p:nvGraphicFramePr>
        <p:xfrm>
          <a:off x="529935" y="463639"/>
          <a:ext cx="11254234" cy="59886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1780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11381587_Win32_SL_v6" id="{5005B820-A0B7-49EA-8569-DCF0CD2DBB9D}" vid="{2E48C80D-E25D-44C4-BCFD-F1465E9B612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E96C45C-DB75-420E-8AF3-E934CE3B8485}">
  <ds:schemaRefs>
    <ds:schemaRef ds:uri="230e9df3-be65-4c73-a93b-d1236ebd677e"/>
    <ds:schemaRef ds:uri="http://schemas.microsoft.com/office/2006/documentManagement/types"/>
    <ds:schemaRef ds:uri="16c05727-aa75-4e4a-9b5f-8a80a1165891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schemas.openxmlformats.org/package/2006/metadata/core-properties"/>
    <ds:schemaRef ds:uri="http://purl.org/dc/terms/"/>
    <ds:schemaRef ds:uri="71af3243-3dd4-4a8d-8c0d-dd76da1f02a5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F54F928-5808-4F9A-8810-B3FD2A0264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6695BEB-4861-4F57-B47B-7156F618DF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</TotalTime>
  <Words>349</Words>
  <Application>Microsoft Office PowerPoint</Application>
  <PresentationFormat>Широкоэкранный</PresentationFormat>
  <Paragraphs>89</Paragraphs>
  <Slides>14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Aptos</vt:lpstr>
      <vt:lpstr>Arial</vt:lpstr>
      <vt:lpstr>Calibri</vt:lpstr>
      <vt:lpstr>Century Gothic</vt:lpstr>
      <vt:lpstr>Times New Roman</vt:lpstr>
      <vt:lpstr>Wingdings 2</vt:lpstr>
      <vt:lpstr>Quotable</vt:lpstr>
      <vt:lpstr> Г А П О У    С О  « С у х о л о ж с к и й       м н о г о п р о ф и л ь н ы й      т е х н и к у м » Учебное занятие по обществознанию с профессиональной направленностью:  Познавательная деятельность человека. Научное познание.</vt:lpstr>
      <vt:lpstr>Цель</vt:lpstr>
      <vt:lpstr>Кулинария – это не просто искусство, но и область, где применяются научные принципы. </vt:lpstr>
      <vt:lpstr>Чувственное познание — познание, которое осуществляется органами чувств человека. Основные механизмы чувственного познания: зрение, слух, обоняние, осязание, вкус.</vt:lpstr>
      <vt:lpstr>Интуиция</vt:lpstr>
      <vt:lpstr>Рациональное познание  </vt:lpstr>
      <vt:lpstr>ЗАДАНИЕ «Методы познавательной деятельности» с примерами применения каждого метода в кулинарии.</vt:lpstr>
      <vt:lpstr>Научное познание — особый вид познавательной деятельности, направленный на выработку объективных, системно-организованных и обоснованных знаний о природе, человеке и обществе.</vt:lpstr>
      <vt:lpstr>Особенности научного познания:</vt:lpstr>
      <vt:lpstr>Презентация PowerPoint</vt:lpstr>
      <vt:lpstr>Презентация PowerPoint</vt:lpstr>
      <vt:lpstr>Применение научного подхода в кулинарии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All-hands meeting</dc:title>
  <dc:creator>User</dc:creator>
  <cp:lastModifiedBy>User</cp:lastModifiedBy>
  <cp:revision>25</cp:revision>
  <dcterms:created xsi:type="dcterms:W3CDTF">2024-01-21T20:20:58Z</dcterms:created>
  <dcterms:modified xsi:type="dcterms:W3CDTF">2025-02-24T09:45:20Z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