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0" r:id="rId4"/>
    <p:sldId id="268" r:id="rId5"/>
    <p:sldId id="259" r:id="rId6"/>
    <p:sldId id="264" r:id="rId7"/>
    <p:sldId id="258" r:id="rId8"/>
    <p:sldId id="270" r:id="rId9"/>
    <p:sldId id="261" r:id="rId10"/>
    <p:sldId id="271" r:id="rId11"/>
    <p:sldId id="262" r:id="rId12"/>
    <p:sldId id="276" r:id="rId13"/>
    <p:sldId id="266" r:id="rId14"/>
    <p:sldId id="272" r:id="rId15"/>
    <p:sldId id="273" r:id="rId16"/>
    <p:sldId id="274" r:id="rId17"/>
    <p:sldId id="275" r:id="rId18"/>
    <p:sldId id="265" r:id="rId19"/>
    <p:sldId id="263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Маргарита Панченкова" initials="МП" lastIdx="1" clrIdx="0">
    <p:extLst>
      <p:ext uri="{19B8F6BF-5375-455C-9EA6-DF929625EA0E}">
        <p15:presenceInfo xmlns:p15="http://schemas.microsoft.com/office/powerpoint/2012/main" xmlns="" userId="20b3b7971781930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53" autoAdjust="0"/>
    <p:restoredTop sz="94660"/>
  </p:normalViewPr>
  <p:slideViewPr>
    <p:cSldViewPr snapToGrid="0">
      <p:cViewPr varScale="1">
        <p:scale>
          <a:sx n="74" d="100"/>
          <a:sy n="74" d="100"/>
        </p:scale>
        <p:origin x="-10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0951659-0417-4F41-A1B3-40155ECE0FB3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0E6AB53-F08E-4EB2-A75B-5EEECA6599DA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550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1659-0417-4F41-A1B3-40155ECE0FB3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B53-F08E-4EB2-A75B-5EEECA6599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08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1659-0417-4F41-A1B3-40155ECE0FB3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B53-F08E-4EB2-A75B-5EEECA6599DA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967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1659-0417-4F41-A1B3-40155ECE0FB3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B53-F08E-4EB2-A75B-5EEECA6599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7920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1659-0417-4F41-A1B3-40155ECE0FB3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B53-F08E-4EB2-A75B-5EEECA6599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551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1659-0417-4F41-A1B3-40155ECE0FB3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B53-F08E-4EB2-A75B-5EEECA6599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895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1659-0417-4F41-A1B3-40155ECE0FB3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B53-F08E-4EB2-A75B-5EEECA6599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343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1659-0417-4F41-A1B3-40155ECE0FB3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B53-F08E-4EB2-A75B-5EEECA6599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66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1659-0417-4F41-A1B3-40155ECE0FB3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B53-F08E-4EB2-A75B-5EEECA6599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327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1659-0417-4F41-A1B3-40155ECE0FB3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B53-F08E-4EB2-A75B-5EEECA6599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178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51659-0417-4F41-A1B3-40155ECE0FB3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B53-F08E-4EB2-A75B-5EEECA6599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149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70951659-0417-4F41-A1B3-40155ECE0FB3}" type="datetimeFigureOut">
              <a:rPr lang="ru-RU" smtClean="0"/>
              <a:t>22.01.2022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0E6AB53-F08E-4EB2-A75B-5EEECA6599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8028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20.png"/><Relationship Id="rId5" Type="http://schemas.openxmlformats.org/officeDocument/2006/relationships/image" Target="../media/image19.gif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4.jp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14.jpg"/><Relationship Id="rId9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9.jp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14.jpg"/><Relationship Id="rId9" Type="http://schemas.openxmlformats.org/officeDocument/2006/relationships/image" Target="../media/image3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8.jp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37.jpg"/><Relationship Id="rId11" Type="http://schemas.openxmlformats.org/officeDocument/2006/relationships/image" Target="../media/image41.jpeg"/><Relationship Id="rId5" Type="http://schemas.openxmlformats.org/officeDocument/2006/relationships/image" Target="../media/image36.jpg"/><Relationship Id="rId10" Type="http://schemas.openxmlformats.org/officeDocument/2006/relationships/image" Target="../media/image20.png"/><Relationship Id="rId4" Type="http://schemas.openxmlformats.org/officeDocument/2006/relationships/image" Target="../media/image18.jpg"/><Relationship Id="rId9" Type="http://schemas.openxmlformats.org/officeDocument/2006/relationships/image" Target="../media/image4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g"/><Relationship Id="rId5" Type="http://schemas.openxmlformats.org/officeDocument/2006/relationships/hyperlink" Target="http://www.uchmag.ru/" TargetMode="Externa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DB75575-3FC6-40AE-BE78-9A48035A6C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3168" y="4602996"/>
            <a:ext cx="4139302" cy="1719683"/>
          </a:xfrm>
        </p:spPr>
        <p:txBody>
          <a:bodyPr>
            <a:normAutofit fontScale="92500" lnSpcReduction="2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Одинцовская гимназия № 14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дошкольное отделение 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 84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комбинированного вида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музыкальный руководитель: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Панченкова Маргарита Анатольевна    г. Одинцово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6DF4AE3A-75A7-4838-B727-A1B8B24F75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846" y="662791"/>
            <a:ext cx="4991912" cy="511025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78544C7F-01D1-4BFD-85FC-3D06D8C648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26542">
            <a:off x="-118787" y="4324379"/>
            <a:ext cx="3901448" cy="168378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0B6E431B-7E07-46DB-A7D3-B034ED86AA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51476" y="1256374"/>
            <a:ext cx="3901448" cy="169519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563A1D4-12D2-4079-A8F9-44FAD0791B0B}"/>
              </a:ext>
            </a:extLst>
          </p:cNvPr>
          <p:cNvSpPr txBox="1"/>
          <p:nvPr/>
        </p:nvSpPr>
        <p:spPr>
          <a:xfrm>
            <a:off x="6737545" y="535321"/>
            <a:ext cx="499191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Занимательная              викторина</a:t>
            </a:r>
          </a:p>
          <a:p>
            <a:pPr algn="ctr"/>
            <a:r>
              <a:rPr lang="ru-RU" sz="2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 6 – 7 лет</a:t>
            </a:r>
          </a:p>
          <a:p>
            <a:pPr algn="ctr"/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развивать любознательность и                    потребность в приобретении новых знаний. </a:t>
            </a:r>
          </a:p>
        </p:txBody>
      </p:sp>
    </p:spTree>
    <p:extLst>
      <p:ext uri="{BB962C8B-B14F-4D97-AF65-F5344CB8AC3E}">
        <p14:creationId xmlns:p14="http://schemas.microsoft.com/office/powerpoint/2010/main" val="6246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EF009277-FBDF-426A-A08E-5988157BA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02" y="274313"/>
            <a:ext cx="5033511" cy="53368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39DAA94-BDB7-448C-AF5C-CB3B5A9008AD}"/>
              </a:ext>
            </a:extLst>
          </p:cNvPr>
          <p:cNvSpPr txBox="1"/>
          <p:nvPr/>
        </p:nvSpPr>
        <p:spPr>
          <a:xfrm>
            <a:off x="5357813" y="2414588"/>
            <a:ext cx="683418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Здравствуйте, дорогие ребята. 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Поздравляю вас с новым учебным годом!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мы с вами проведём небольшую викторину.  Посмотрим, на сколько вы повзрослели, поумнели и готовы учиться.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Предлагаю разбиться на две команды.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вот первое задание: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FEB6E41-4C06-42A5-A708-ED9052174B8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497" y="274313"/>
            <a:ext cx="6807200" cy="258296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080475F-F2E4-4097-B989-4765851581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317933">
            <a:off x="1065714" y="4806377"/>
            <a:ext cx="3901448" cy="160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51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BDDF61F-9E0E-4AE1-8FF9-F6508DBEB0C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77A0300-515C-433E-8D34-16054A4A6031}"/>
              </a:ext>
            </a:extLst>
          </p:cNvPr>
          <p:cNvSpPr txBox="1"/>
          <p:nvPr/>
        </p:nvSpPr>
        <p:spPr>
          <a:xfrm>
            <a:off x="4759432" y="653143"/>
            <a:ext cx="743256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1.Давайте вспомним пословицы и поговорки об учении:</a:t>
            </a:r>
          </a:p>
          <a:p>
            <a:pPr marL="457200" indent="-457200">
              <a:buAutoNum type="arabicPeriod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Ученье - свет, а неученье –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тьма.</a:t>
            </a:r>
          </a:p>
          <a:p>
            <a:pPr marL="457200" indent="-457200">
              <a:buAutoNum type="arabicPeriod" startAt="2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стыдно не знать,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стыдно не учиться.</a:t>
            </a:r>
          </a:p>
          <a:p>
            <a:pPr marL="457200" indent="-457200">
              <a:buAutoNum type="arabicPeriod" startAt="3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Грамоте учиться –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всегда пригодится.</a:t>
            </a:r>
          </a:p>
          <a:p>
            <a:pPr marL="457200" indent="-457200">
              <a:buAutoNum type="arabicPeriod" startAt="4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Учись доброму,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худое на ум не пойдёт.</a:t>
            </a:r>
          </a:p>
          <a:p>
            <a:pPr marL="457200" indent="-457200">
              <a:buAutoNum type="arabicPeriod" startAt="5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Ученье – красота,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неученье – слепота.</a:t>
            </a:r>
          </a:p>
          <a:p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</a:t>
            </a:r>
          </a:p>
          <a:p>
            <a:pPr marL="457200" indent="-457200">
              <a:buAutoNum type="arabicPeriod" startAt="6"/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Век живи –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век учись.</a:t>
            </a:r>
          </a:p>
          <a:p>
            <a:pPr marL="457200" indent="-457200">
              <a:buAutoNum type="arabicPeriod" startAt="7"/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Знайка всё с полуслова понимает, а Незнайка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всё только рот разевает.</a:t>
            </a:r>
          </a:p>
          <a:p>
            <a:pPr marL="457200" indent="-457200">
              <a:buAutoNum type="arabicPeriod" startAt="8"/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– твои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друзья.</a:t>
            </a:r>
          </a:p>
          <a:p>
            <a:pPr marL="457200" indent="-457200">
              <a:buAutoNum type="arabicPeriod" startAt="8"/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Знанье не водица –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рот само не станет литься.</a:t>
            </a:r>
          </a:p>
          <a:p>
            <a:pPr marL="457200" indent="-457200">
              <a:buAutoNum type="arabicPeriod" startAt="8"/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Ученье – путь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уменью.</a:t>
            </a:r>
          </a:p>
          <a:p>
            <a:pPr marL="457200" indent="-457200">
              <a:buAutoNum type="arabicPeriod"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D795E74-5A56-4FF0-8958-641C108BB4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87" y="924059"/>
            <a:ext cx="4463259" cy="5009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66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BDDF61F-9E0E-4AE1-8FF9-F6508DBEB0C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AD6D6D45-15AA-4C68-BF74-64E46B8490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330" y="31585"/>
            <a:ext cx="5183697" cy="45829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503C0A3-F08A-4966-A724-858A00FFD0FD}"/>
              </a:ext>
            </a:extLst>
          </p:cNvPr>
          <p:cNvSpPr txBox="1"/>
          <p:nvPr/>
        </p:nvSpPr>
        <p:spPr>
          <a:xfrm>
            <a:off x="559837" y="410547"/>
            <a:ext cx="593426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Листьям – время опадать, 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птицам – время улетать,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Грибникам – блуждать в тумане, 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ветру – в трубах завывать.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Солнцу – стынуть, тучам – литься,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Нам с тобой – идти учиться: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Рисовать, лепить, считать,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Строить, петь и танцевать.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еще беречь природу, маме дома помогать,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Знать свой адрес и как шнуровки на кроссовках завязать.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EDC6001-F371-4A41-A7B3-703CF00DAFA8}"/>
              </a:ext>
            </a:extLst>
          </p:cNvPr>
          <p:cNvSpPr txBox="1"/>
          <p:nvPr/>
        </p:nvSpPr>
        <p:spPr>
          <a:xfrm>
            <a:off x="450761" y="4468970"/>
            <a:ext cx="97009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2.Кто первый ответит на вопрос: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праздник мы отмечаем сегодня?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этот праздник отмечают именно 1-го сентября?</a:t>
            </a:r>
          </a:p>
        </p:txBody>
      </p:sp>
    </p:spTree>
    <p:extLst>
      <p:ext uri="{BB962C8B-B14F-4D97-AF65-F5344CB8AC3E}">
        <p14:creationId xmlns:p14="http://schemas.microsoft.com/office/powerpoint/2010/main" val="319530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02D16030-ECD3-4572-BD32-EA8EE49090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A78ED604-762D-4ABE-A1E0-7E9C6B78EA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2565" y="1857579"/>
            <a:ext cx="4018808" cy="44542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16744FC-0E5A-4B03-A996-91F53ECD9800}"/>
              </a:ext>
            </a:extLst>
          </p:cNvPr>
          <p:cNvSpPr txBox="1"/>
          <p:nvPr/>
        </p:nvSpPr>
        <p:spPr>
          <a:xfrm>
            <a:off x="130627" y="402956"/>
            <a:ext cx="7432545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3.Игра «Это я, это я, это все мои друзья!»</a:t>
            </a:r>
          </a:p>
          <a:p>
            <a:endParaRPr lang="ru-RU" sz="24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сегодня ожил после летних отпусков. Мир знаний, дети, очень сложен. 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Кто в него идти готов?</a:t>
            </a:r>
          </a:p>
          <a:p>
            <a:pPr marL="457200" indent="-457200">
              <a:buAutoNum type="arabicPeriod" startAt="2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будет буквы изучать, читая у окошка?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Не будет к маме приставать: 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«Ну почитай немножко».</a:t>
            </a:r>
          </a:p>
          <a:p>
            <a:pPr marL="457200" indent="-457200">
              <a:buAutoNum type="arabicPeriod" startAt="3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конструктором, друзья, овладеет без труда?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«Джип» и «Вольво» соберёт, сестру в садик  отведёт?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   Кто будет петь и танцевать, писать, читать и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рисовать, чтоб потом оценку «5» на уроках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получать?</a:t>
            </a:r>
          </a:p>
          <a:p>
            <a:pPr marL="457200" indent="-457200">
              <a:buAutoNum type="arabicPeriod" startAt="5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Любит кто с утра поспать и зарядку прозевать?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Кто Капризка и лентяй? Ну-ка, быстро отвечай!</a:t>
            </a:r>
          </a:p>
          <a:p>
            <a:pPr marL="457200" indent="-457200">
              <a:buAutoNum type="arabicPeriod"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2790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F257393-0201-4AEF-ADEA-5A565ADB0C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AE086E3A-026F-4FA2-9482-DDEE46FE23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58" y="1739021"/>
            <a:ext cx="4747021" cy="3654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B5BB575-9C59-4067-8405-533DDF65F46C}"/>
              </a:ext>
            </a:extLst>
          </p:cNvPr>
          <p:cNvSpPr txBox="1"/>
          <p:nvPr/>
        </p:nvSpPr>
        <p:spPr>
          <a:xfrm>
            <a:off x="408169" y="408602"/>
            <a:ext cx="36239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с моей подружкой Томой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Идем вместе в детский сад.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вам не то, что дома!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школа малышат!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A035BE8-257A-45DF-B605-9AB892F7040B}"/>
              </a:ext>
            </a:extLst>
          </p:cNvPr>
          <p:cNvSpPr txBox="1"/>
          <p:nvPr/>
        </p:nvSpPr>
        <p:spPr>
          <a:xfrm>
            <a:off x="3768724" y="408602"/>
            <a:ext cx="28800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 мы делаем зарядку,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Ложкой правильно едим,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Приучаемся к порядку!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необходим!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B32C830-E823-403E-BF0B-B226A507918D}"/>
              </a:ext>
            </a:extLst>
          </p:cNvPr>
          <p:cNvSpPr txBox="1"/>
          <p:nvPr/>
        </p:nvSpPr>
        <p:spPr>
          <a:xfrm>
            <a:off x="7113722" y="408602"/>
            <a:ext cx="28956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зарядку выходи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зарядку всех буди.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ребята говорят: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Физзарядка – друг ребят!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BE0B9AA-2819-41DC-B254-2A979B7BD39A}"/>
              </a:ext>
            </a:extLst>
          </p:cNvPr>
          <p:cNvSpPr txBox="1"/>
          <p:nvPr/>
        </p:nvSpPr>
        <p:spPr>
          <a:xfrm>
            <a:off x="5318588" y="1608931"/>
            <a:ext cx="664325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полянке мы шагаем, держим спинку ровно.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Руки выше поднимаем, дышим все спокойно.    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Обычная ходьба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Ой, ой, ой, ой! Покачаем головой.                    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Повороты головой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Вправо-влево повернём, нашу шею разомнём.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вправо-влево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шубках рыженьких – лисята,              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«раз» руки в стороны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шубках сереньких – зайчата,              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сделать вдох, на «два»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в коричневых, мохнатых – наши медвежата.   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и.п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«выдох»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Эх, раз! Ещё раз! Мы наклонимся сейчас!   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Наклоны в стороны.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Упражненье выполняем – наши спинки укрепляем.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Наклоняйтесь низко, поднимайте листик.        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Наклоны вперёд.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Листик жёлтый, листик красный – вот какой букет прекрасный!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теперь, ребятки, поиграем в прядки!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Медвежата – за кустом, а зайчата – за грибком.   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Приседание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Белки – за травинкой, ёж – за хворостинкой.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Приседаем – 1,2,3! Ты попробуй нас найти!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F88494B-4CB0-4BE2-9044-58B52ECD466A}"/>
              </a:ext>
            </a:extLst>
          </p:cNvPr>
          <p:cNvSpPr txBox="1"/>
          <p:nvPr/>
        </p:nvSpPr>
        <p:spPr>
          <a:xfrm>
            <a:off x="883404" y="5873858"/>
            <a:ext cx="11078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лесной опушке прыгают зверюшки! Серые зайчата, белки, медвежата.       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Прыжки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Стоп! Немножко отдохнём, а потом играть начнём.                                           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на дыхание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21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0CE031B8-9B5C-423F-9F89-B2A879BEE1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27267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A01E84B-E4A5-4E4C-8D7A-DCFEC710AE4F}"/>
              </a:ext>
            </a:extLst>
          </p:cNvPr>
          <p:cNvSpPr txBox="1"/>
          <p:nvPr/>
        </p:nvSpPr>
        <p:spPr>
          <a:xfrm>
            <a:off x="638354" y="310551"/>
            <a:ext cx="66253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на внимательность, развитие памяти. </a:t>
            </a:r>
          </a:p>
          <a:p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Через 20 секунд ответьте на вопросы.</a:t>
            </a:r>
          </a:p>
        </p:txBody>
      </p:sp>
    </p:spTree>
    <p:extLst>
      <p:ext uri="{BB962C8B-B14F-4D97-AF65-F5344CB8AC3E}">
        <p14:creationId xmlns:p14="http://schemas.microsoft.com/office/powerpoint/2010/main" val="79577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B00882D-E660-4155-9007-A6FDB0612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DE11A321-E2E6-4891-9B5F-2DD3F35D89E2}"/>
              </a:ext>
            </a:extLst>
          </p:cNvPr>
          <p:cNvSpPr txBox="1"/>
          <p:nvPr/>
        </p:nvSpPr>
        <p:spPr>
          <a:xfrm>
            <a:off x="3193576" y="759125"/>
            <a:ext cx="743803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Вопросы: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 Сколько детей играет в группе?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2. В какие игрушки играют дети?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3. Сколько мальчиков на картинке?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4. Сколько девочек на картинке?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5. Какая игрушка висит под потолком?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6. Что нарисовала девочка в тетрадке?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3C451F31-C399-4C85-B8AB-751CF6DA1C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532" y="3404572"/>
            <a:ext cx="5981581" cy="34534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9696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23606FBD-BE5E-4CA1-8FFF-05D4DDFFAC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7756F39-5083-42F0-99AA-D5187E79EB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057" y="1119728"/>
            <a:ext cx="6171611" cy="46185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30E5715-1F1D-4FDE-BCE3-8B90AE5FE5F9}"/>
              </a:ext>
            </a:extLst>
          </p:cNvPr>
          <p:cNvSpPr txBox="1"/>
          <p:nvPr/>
        </p:nvSpPr>
        <p:spPr>
          <a:xfrm>
            <a:off x="242596" y="334851"/>
            <a:ext cx="39172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спешим. 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урочный час добрый дом встречает нас.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 любимые игрушки,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 друзья и здесь подружки.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498B089-F61C-4C1F-8599-022084EA21D1}"/>
              </a:ext>
            </a:extLst>
          </p:cNvPr>
          <p:cNvSpPr txBox="1"/>
          <p:nvPr/>
        </p:nvSpPr>
        <p:spPr>
          <a:xfrm>
            <a:off x="242597" y="2163651"/>
            <a:ext cx="3080152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Загадки про игрушки: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1.Это детская площадка.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Мячик здесь, ведро,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лопатка.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И мальчишки, и девчушки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принесли с собой 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(игрушки)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2.Кирпичи возьмём цветные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Сложим домики любые,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Даже цирк для публики.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Ведь у нас есть …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(кубики)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89934E9-88AB-411F-AA28-6474E61CF6CB}"/>
              </a:ext>
            </a:extLst>
          </p:cNvPr>
          <p:cNvSpPr txBox="1"/>
          <p:nvPr/>
        </p:nvSpPr>
        <p:spPr>
          <a:xfrm>
            <a:off x="8293994" y="437882"/>
            <a:ext cx="365541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3.Зверь любимый весь из плюша: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Лапки, хвостик, даже уши.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(плюшевый мишка)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4.Эта мягкая игрушка –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длинноухая зверюшка.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Ей морковку в лапки дай-ка,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Ведь игрушка эта - …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(зайка)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9D75038-5FEA-4E0E-8A00-B6F8D9B1E75B}"/>
              </a:ext>
            </a:extLst>
          </p:cNvPr>
          <p:cNvSpPr txBox="1"/>
          <p:nvPr/>
        </p:nvSpPr>
        <p:spPr>
          <a:xfrm>
            <a:off x="7109138" y="4919730"/>
            <a:ext cx="47394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5.Кручусь-верчусь, и мне не лень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Вертеться даже целый день.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(юла)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Сегодня всё ликует! В руках у детворы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От радости танцуют воздушные …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(шары)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007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A883B4C-458A-4814-9555-A8EC187AA6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6DC2F2F-7D6C-4936-A257-D679454F82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843" y="3260785"/>
            <a:ext cx="6526306" cy="359721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D3E79D4-BDEF-4542-90D1-CDB99EBEAD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695" y="3260785"/>
            <a:ext cx="6526306" cy="36520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4C845D8-0D4D-48DF-B8BA-F081A5E463EA}"/>
              </a:ext>
            </a:extLst>
          </p:cNvPr>
          <p:cNvSpPr txBox="1"/>
          <p:nvPr/>
        </p:nvSpPr>
        <p:spPr>
          <a:xfrm>
            <a:off x="2259106" y="-322729"/>
            <a:ext cx="81399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теперь пришла пора поплясать нам, детвора!</a:t>
            </a:r>
          </a:p>
        </p:txBody>
      </p:sp>
      <p:pic>
        <p:nvPicPr>
          <p:cNvPr id="10" name="Детские песни - Танец маленьких утят (mp3ostrov.com)">
            <a:hlinkClick r:id="" action="ppaction://media"/>
            <a:extLst>
              <a:ext uri="{FF2B5EF4-FFF2-40B4-BE49-F238E27FC236}">
                <a16:creationId xmlns:a16="http://schemas.microsoft.com/office/drawing/2014/main" xmlns="" id="{4451933C-0EB2-44AB-B9BD-BBF95F284D7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56982.8333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 flipV="1">
            <a:off x="391886" y="420914"/>
            <a:ext cx="409484" cy="45668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4168DA4F-2E76-45E2-A994-923C6FDE05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299" y="1200329"/>
            <a:ext cx="4242441" cy="2338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89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0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B35571-128C-4185-8B58-07BD00D7C7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AF200EC4-A30E-4E10-876C-79B5EF44D0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650" y="1049994"/>
            <a:ext cx="6030920" cy="4625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2F6D405-937E-40B5-82B0-471F9C0A83D1}"/>
              </a:ext>
            </a:extLst>
          </p:cNvPr>
          <p:cNvSpPr txBox="1"/>
          <p:nvPr/>
        </p:nvSpPr>
        <p:spPr>
          <a:xfrm>
            <a:off x="1866122" y="373224"/>
            <a:ext cx="422987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днём знаний мы хотим поздравить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целый детский сад.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Всем воспитателям желаем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Послушных, умненьких ребят!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детишкам пожелаем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Веселья, смеха и добра.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Пускай они всё успевают,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 знанья получать пора!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5D79801-EAC7-4827-B48F-E78CF87CFE79}"/>
              </a:ext>
            </a:extLst>
          </p:cNvPr>
          <p:cNvSpPr txBox="1"/>
          <p:nvPr/>
        </p:nvSpPr>
        <p:spPr>
          <a:xfrm>
            <a:off x="1978925" y="3193577"/>
            <a:ext cx="45010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Вопрос: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Ребята, вы любите сказки?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373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697D9F20-995F-41E7-B8B0-7A15B26C69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ACA9822F-59CA-4A4A-96DF-F6A573A758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52" y="0"/>
            <a:ext cx="2916588" cy="34769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6828AEE-3683-4F49-82A8-4CA731D330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989" y="3488525"/>
            <a:ext cx="3726152" cy="33930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BE92A1C-A3E6-4960-A2C0-21C765FAE13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969" y="0"/>
            <a:ext cx="2554999" cy="33694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D4C6E88-8FC8-469E-A931-CDE1AC5E5107}"/>
              </a:ext>
            </a:extLst>
          </p:cNvPr>
          <p:cNvSpPr txBox="1"/>
          <p:nvPr/>
        </p:nvSpPr>
        <p:spPr>
          <a:xfrm>
            <a:off x="3232597" y="708338"/>
            <a:ext cx="695459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Предлагаю первой команде назвать </a:t>
            </a:r>
          </a:p>
          <a:p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сказочных героев и название сказки. </a:t>
            </a:r>
          </a:p>
          <a:p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За знание авторов команде прибавляется балл!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87EF9610-8EC3-4DFF-AEAD-98DC1477554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27" y="3657855"/>
            <a:ext cx="4108203" cy="3054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422971B-9590-4461-923B-9529714C46E4}"/>
              </a:ext>
            </a:extLst>
          </p:cNvPr>
          <p:cNvSpPr txBox="1"/>
          <p:nvPr/>
        </p:nvSpPr>
        <p:spPr>
          <a:xfrm>
            <a:off x="824249" y="3294114"/>
            <a:ext cx="26844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«Красная Шапочка» Ш. Перро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15341F44-8A8D-4CBD-9C90-6CA6BBD940AE}"/>
              </a:ext>
            </a:extLst>
          </p:cNvPr>
          <p:cNvSpPr txBox="1"/>
          <p:nvPr/>
        </p:nvSpPr>
        <p:spPr>
          <a:xfrm>
            <a:off x="8371268" y="3129566"/>
            <a:ext cx="23732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«Золотой ключик или приключения Буратино»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Н. Толстой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859659A-888C-48F4-B704-849EFE4F7826}"/>
              </a:ext>
            </a:extLst>
          </p:cNvPr>
          <p:cNvSpPr txBox="1"/>
          <p:nvPr/>
        </p:nvSpPr>
        <p:spPr>
          <a:xfrm>
            <a:off x="-29558" y="6143223"/>
            <a:ext cx="23219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«Антошка» режиссёр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Ю. Энтин и В. Шаинский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4F092C21-913F-42DC-B791-29B87DCF96A4}"/>
              </a:ext>
            </a:extLst>
          </p:cNvPr>
          <p:cNvSpPr txBox="1"/>
          <p:nvPr/>
        </p:nvSpPr>
        <p:spPr>
          <a:xfrm>
            <a:off x="8963696" y="6400800"/>
            <a:ext cx="29040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«Муха-Цокотуха» К. И. Чуковский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D07CBD9A-CC8A-459E-A1CF-F6F5257DB97F}"/>
              </a:ext>
            </a:extLst>
          </p:cNvPr>
          <p:cNvSpPr txBox="1"/>
          <p:nvPr/>
        </p:nvSpPr>
        <p:spPr>
          <a:xfrm>
            <a:off x="4672131" y="6272011"/>
            <a:ext cx="3410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«Гуси-лебеди» русская народная сказка</a:t>
            </a:r>
          </a:p>
        </p:txBody>
      </p:sp>
      <p:pic>
        <p:nvPicPr>
          <p:cNvPr id="14" name="doc482117982_471812239">
            <a:hlinkClick r:id="" action="ppaction://media"/>
            <a:extLst>
              <a:ext uri="{FF2B5EF4-FFF2-40B4-BE49-F238E27FC236}">
                <a16:creationId xmlns:a16="http://schemas.microsoft.com/office/drawing/2014/main" xmlns="" id="{0992AF08-D5BA-4A82-A99C-B4FA050F3A3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625280" y="3037833"/>
            <a:ext cx="3357069" cy="3357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0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3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B00882D-E660-4155-9007-A6FDB06125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53794"/>
            <a:ext cx="6858000" cy="12192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47FE3BE-7E9C-46D2-A2CB-61793E2234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501" y="37482"/>
            <a:ext cx="3357069" cy="335706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15E7F6C4-5B84-49ED-AB24-CD48FCE2E1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157" y="3044665"/>
            <a:ext cx="2994934" cy="35699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AC5A168C-284A-440E-9133-7180FC7F4F9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8354" y="3805018"/>
            <a:ext cx="3357069" cy="28096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A1D784A-BE01-4D10-88CF-41864A8897AB}"/>
              </a:ext>
            </a:extLst>
          </p:cNvPr>
          <p:cNvSpPr txBox="1"/>
          <p:nvPr/>
        </p:nvSpPr>
        <p:spPr>
          <a:xfrm>
            <a:off x="4644571" y="1538514"/>
            <a:ext cx="3240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Отвечает вторая команда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F971B0E-0B4D-487B-A544-53BCA86FA2CF}"/>
              </a:ext>
            </a:extLst>
          </p:cNvPr>
          <p:cNvSpPr txBox="1"/>
          <p:nvPr/>
        </p:nvSpPr>
        <p:spPr>
          <a:xfrm>
            <a:off x="1119606" y="3215228"/>
            <a:ext cx="29949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«Дюймовочка» Х. К. Андерсен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8DAEE45-5A37-4E6C-8E7B-0B63E8627357}"/>
              </a:ext>
            </a:extLst>
          </p:cNvPr>
          <p:cNvSpPr txBox="1"/>
          <p:nvPr/>
        </p:nvSpPr>
        <p:spPr>
          <a:xfrm>
            <a:off x="5010714" y="6417090"/>
            <a:ext cx="32165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«Мойдодыр» К. И. Чуковский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26ADB27-9FC7-47CC-A0E4-63E7D9EDE8B3}"/>
              </a:ext>
            </a:extLst>
          </p:cNvPr>
          <p:cNvSpPr txBox="1"/>
          <p:nvPr/>
        </p:nvSpPr>
        <p:spPr>
          <a:xfrm>
            <a:off x="0" y="6155480"/>
            <a:ext cx="3471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«Золушка» Ш. Перро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F2CFDEA-0570-4076-845C-7E66909CECC4}"/>
              </a:ext>
            </a:extLst>
          </p:cNvPr>
          <p:cNvSpPr txBox="1"/>
          <p:nvPr/>
        </p:nvSpPr>
        <p:spPr>
          <a:xfrm>
            <a:off x="8660707" y="3386798"/>
            <a:ext cx="32672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«Царевна-лягушка»  рус. нар. сказка</a:t>
            </a:r>
          </a:p>
        </p:txBody>
      </p:sp>
      <p:pic>
        <p:nvPicPr>
          <p:cNvPr id="13" name="doc488622054_465970660">
            <a:hlinkClick r:id="" action="ppaction://media"/>
            <a:extLst>
              <a:ext uri="{FF2B5EF4-FFF2-40B4-BE49-F238E27FC236}">
                <a16:creationId xmlns:a16="http://schemas.microsoft.com/office/drawing/2014/main" xmlns="" id="{C0A1CCD6-31DF-4778-BF2C-9F44644C6E2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64398" y="99142"/>
            <a:ext cx="3865254" cy="3201719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913A602C-902B-4641-BB75-878EDCBF1CE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770418"/>
            <a:ext cx="3471266" cy="257567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23CE087E-2603-4672-940C-62FEB5E2DEF0}"/>
              </a:ext>
            </a:extLst>
          </p:cNvPr>
          <p:cNvSpPr txBox="1"/>
          <p:nvPr/>
        </p:nvSpPr>
        <p:spPr>
          <a:xfrm>
            <a:off x="9124470" y="5820229"/>
            <a:ext cx="288801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«Колобок» рус. нар. сказка</a:t>
            </a:r>
          </a:p>
        </p:txBody>
      </p:sp>
    </p:spTree>
    <p:extLst>
      <p:ext uri="{BB962C8B-B14F-4D97-AF65-F5344CB8AC3E}">
        <p14:creationId xmlns:p14="http://schemas.microsoft.com/office/powerpoint/2010/main" val="3346079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5FEC13A3-EF76-4F38-BD98-23F66BEC5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92758" y="-2667000"/>
            <a:ext cx="6858000" cy="12192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79B918F-F176-4D51-8EDB-DF771266C976}"/>
              </a:ext>
            </a:extLst>
          </p:cNvPr>
          <p:cNvSpPr txBox="1"/>
          <p:nvPr/>
        </p:nvSpPr>
        <p:spPr>
          <a:xfrm>
            <a:off x="7134896" y="910366"/>
            <a:ext cx="481669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Конкурс на самое лучшее  </a:t>
            </a:r>
          </a:p>
          <a:p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исполнение песни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Побеждает та команда, которая 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лучше знает текст, мелодию и 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лучше передаст настроение героя.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3AA4BAA-A821-4F3E-A27A-258DB3EFF3D1}"/>
              </a:ext>
            </a:extLst>
          </p:cNvPr>
          <p:cNvSpPr txBox="1"/>
          <p:nvPr/>
        </p:nvSpPr>
        <p:spPr>
          <a:xfrm>
            <a:off x="7660272" y="4978400"/>
            <a:ext cx="2311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Песня Чебурашки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7755F1FC-0B62-4D94-9CA0-DC001E1216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96" y="-1"/>
            <a:ext cx="6858000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60020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5FEC13A3-EF76-4F38-BD98-23F66BEC5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761129"/>
            <a:ext cx="6858000" cy="12192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3E468998-9D71-40E5-BC01-4263AFB719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485" y="217874"/>
            <a:ext cx="8563002" cy="64222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E95454D-B370-4E0E-9D73-8C6CB3E72662}"/>
              </a:ext>
            </a:extLst>
          </p:cNvPr>
          <p:cNvSpPr txBox="1"/>
          <p:nvPr/>
        </p:nvSpPr>
        <p:spPr>
          <a:xfrm>
            <a:off x="4760685" y="5747656"/>
            <a:ext cx="3294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Песня львёнка и черепахи</a:t>
            </a:r>
          </a:p>
        </p:txBody>
      </p:sp>
    </p:spTree>
    <p:extLst>
      <p:ext uri="{BB962C8B-B14F-4D97-AF65-F5344CB8AC3E}">
        <p14:creationId xmlns:p14="http://schemas.microsoft.com/office/powerpoint/2010/main" val="245960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5FEC13A3-EF76-4F38-BD98-23F66BEC5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761129"/>
            <a:ext cx="6858000" cy="12192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45F886D4-7318-45DF-95AC-22AAC3CC47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087" y="-94130"/>
            <a:ext cx="5138056" cy="6992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A634E4C-662E-4239-A2B3-7A0892C58F35}"/>
              </a:ext>
            </a:extLst>
          </p:cNvPr>
          <p:cNvSpPr txBox="1"/>
          <p:nvPr/>
        </p:nvSpPr>
        <p:spPr>
          <a:xfrm>
            <a:off x="9434287" y="2264229"/>
            <a:ext cx="18142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Песенка трёх  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поросят</a:t>
            </a:r>
          </a:p>
        </p:txBody>
      </p:sp>
    </p:spTree>
    <p:extLst>
      <p:ext uri="{BB962C8B-B14F-4D97-AF65-F5344CB8AC3E}">
        <p14:creationId xmlns:p14="http://schemas.microsoft.com/office/powerpoint/2010/main" val="407905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5FEC13A3-EF76-4F38-BD98-23F66BEC5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761129"/>
            <a:ext cx="6858000" cy="12192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8194B4F-94F4-412A-9724-2AF853C70E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39" y="-94130"/>
            <a:ext cx="7021073" cy="69640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7BF18F4-0565-47AC-B26F-8EF55FCBADEC}"/>
              </a:ext>
            </a:extLst>
          </p:cNvPr>
          <p:cNvSpPr txBox="1"/>
          <p:nvPr/>
        </p:nvSpPr>
        <p:spPr>
          <a:xfrm>
            <a:off x="2438400" y="2264229"/>
            <a:ext cx="25545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Любая песня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кота Леопольда</a:t>
            </a:r>
          </a:p>
        </p:txBody>
      </p:sp>
    </p:spTree>
    <p:extLst>
      <p:ext uri="{BB962C8B-B14F-4D97-AF65-F5344CB8AC3E}">
        <p14:creationId xmlns:p14="http://schemas.microsoft.com/office/powerpoint/2010/main" val="81006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962BCD9B-D395-4ADD-99C7-5F1FCE1C85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9" y="0"/>
            <a:ext cx="12192000" cy="685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915F4C59-1C80-4AD7-95BD-D4D49571DE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61" y="0"/>
            <a:ext cx="12204878" cy="68580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28F411B6-A6CF-4AE7-97BD-558670D6299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7938" y="126459"/>
            <a:ext cx="3162759" cy="3162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95D7A1F2-3FD8-48DE-BBCB-F4BA5CFAAA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788230"/>
            <a:ext cx="3135103" cy="3026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E3E2BD83-BACC-4E8F-9F09-CF73CC30765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3069"/>
            <a:ext cx="3477237" cy="33859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8F09E295-F734-4830-B102-963E4C048AC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9544" y="3918364"/>
            <a:ext cx="3512456" cy="2908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Детские песни - От улыбки (vmuzike.net)">
            <a:hlinkClick r:id="" action="ppaction://media"/>
            <a:extLst>
              <a:ext uri="{FF2B5EF4-FFF2-40B4-BE49-F238E27FC236}">
                <a16:creationId xmlns:a16="http://schemas.microsoft.com/office/drawing/2014/main" xmlns="" id="{079727FF-7B59-49BF-B04B-2E55A9884B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00946" y="3668666"/>
            <a:ext cx="636992" cy="6369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3FE8465-5F53-4D44-AFCB-8CFF00F52EA6}"/>
              </a:ext>
            </a:extLst>
          </p:cNvPr>
          <p:cNvSpPr txBox="1"/>
          <p:nvPr/>
        </p:nvSpPr>
        <p:spPr>
          <a:xfrm>
            <a:off x="3206840" y="3064021"/>
            <a:ext cx="5924282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пока подсчитываются баллы – предлагаю спеть песню «Улыбка» (музыка В. Шаинского)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770B76E-7417-40E9-8F9E-7E2B22E14526}"/>
              </a:ext>
            </a:extLst>
          </p:cNvPr>
          <p:cNvSpPr txBox="1"/>
          <p:nvPr/>
        </p:nvSpPr>
        <p:spPr>
          <a:xfrm>
            <a:off x="3546418" y="193183"/>
            <a:ext cx="55847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Вот и закончилась викторина. Пришла пора подводить итог.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детсаду, в этот самый час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Пусть удача не оставит нас,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улыбки добрые, и сиянье глаз!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Главное, что дружба с вами есть у нас.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7C5A7B33-5F95-4758-A4FE-79F5FEA2549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686" y="4544972"/>
            <a:ext cx="1593890" cy="24002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46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6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15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5455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45204EEC-8998-4D77-9210-B0EF793630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091"/>
            <a:ext cx="4790521" cy="50476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44EA6A6-419A-44E6-968C-6555036D99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342" y="291090"/>
            <a:ext cx="4378927" cy="172429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DBCE770-19D5-48ED-8FA8-E5D672CE780A}"/>
              </a:ext>
            </a:extLst>
          </p:cNvPr>
          <p:cNvSpPr txBox="1"/>
          <p:nvPr/>
        </p:nvSpPr>
        <p:spPr>
          <a:xfrm>
            <a:off x="5186149" y="2019869"/>
            <a:ext cx="652688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 закончилась</a:t>
            </a:r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. Все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– молодцы!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вот учебный год только начался. 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вам желаю крепкого здоровья и успехов в поисках новых знаний! До новых встреч!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082C191-09F8-45FF-8419-14E09F9CE0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317933">
            <a:off x="581749" y="4907577"/>
            <a:ext cx="3901448" cy="16095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FE7E051-BBD2-42E6-85C3-B6C9CED4F954}"/>
              </a:ext>
            </a:extLst>
          </p:cNvPr>
          <p:cNvSpPr txBox="1"/>
          <p:nvPr/>
        </p:nvSpPr>
        <p:spPr>
          <a:xfrm>
            <a:off x="6096000" y="3753134"/>
            <a:ext cx="491774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Используемая литература: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О.Н. Арсеневская «Музыкально-творческая деятельность оздоровительной направленности»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Волгоград: Учитель, 2015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Стихи из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VK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 – ресурсы: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www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.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uchmag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.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ru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-mama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sbornik-mudrosti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Картинки из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VK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1D9E3AF9-1339-41C4-BE42-473D2D05EA9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0728" y="4293454"/>
            <a:ext cx="2238233" cy="2238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17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910</TotalTime>
  <Words>1213</Words>
  <Application>Microsoft Office PowerPoint</Application>
  <PresentationFormat>Произвольный</PresentationFormat>
  <Paragraphs>199</Paragraphs>
  <Slides>19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Базис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Маргарита Панченкова</dc:creator>
  <cp:lastModifiedBy>1</cp:lastModifiedBy>
  <cp:revision>100</cp:revision>
  <dcterms:created xsi:type="dcterms:W3CDTF">2020-08-24T11:39:01Z</dcterms:created>
  <dcterms:modified xsi:type="dcterms:W3CDTF">2022-01-22T11:57:42Z</dcterms:modified>
</cp:coreProperties>
</file>