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ADEF09-A0E3-40B5-8AB5-A4A5AF93152E}" type="doc">
      <dgm:prSet loTypeId="urn:microsoft.com/office/officeart/2005/8/layout/hierarchy2" loCatId="hierarchy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E0E600F-419C-405D-A396-8ED112C3219B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ru-RU" sz="2600" b="1" dirty="0" smtClean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rPr>
            <a:t>Завод имеет в своем составе</a:t>
          </a:r>
          <a:endParaRPr lang="ru-RU" sz="2600" b="1" dirty="0">
            <a:solidFill>
              <a:schemeClr val="bg2">
                <a:lumMod val="25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10CF52B1-9EF6-4972-822D-61AA0FA18D98}" type="parTrans" cxnId="{001DECBB-07CB-4E3F-B517-F4032244FDAA}">
      <dgm:prSet/>
      <dgm:spPr/>
      <dgm:t>
        <a:bodyPr/>
        <a:lstStyle/>
        <a:p>
          <a:endParaRPr lang="ru-RU"/>
        </a:p>
      </dgm:t>
    </dgm:pt>
    <dgm:pt modelId="{97914FA1-530D-4E57-A026-6A17868A47EF}" type="sibTrans" cxnId="{001DECBB-07CB-4E3F-B517-F4032244FDAA}">
      <dgm:prSet/>
      <dgm:spPr/>
      <dgm:t>
        <a:bodyPr/>
        <a:lstStyle/>
        <a:p>
          <a:endParaRPr lang="ru-RU"/>
        </a:p>
      </dgm:t>
    </dgm:pt>
    <dgm:pt modelId="{413A438D-05C2-425D-B482-65C6560D14E6}">
      <dgm:prSet phldrT="[Текст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ru-RU" b="1" dirty="0" smtClean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rPr>
            <a:t>Судостроительный цех</a:t>
          </a:r>
          <a:endParaRPr lang="ru-RU" b="1" dirty="0">
            <a:solidFill>
              <a:schemeClr val="bg2">
                <a:lumMod val="25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A4873F87-B47D-4F31-ADFB-336897721833}" type="parTrans" cxnId="{D16C92B8-3640-414D-9E36-459540AD3367}">
      <dgm:prSet/>
      <dgm:spPr>
        <a:solidFill>
          <a:schemeClr val="accent5">
            <a:lumMod val="75000"/>
          </a:schemeClr>
        </a:solidFill>
      </dgm:spPr>
      <dgm:t>
        <a:bodyPr/>
        <a:lstStyle/>
        <a:p>
          <a:endParaRPr lang="ru-RU" b="1">
            <a:solidFill>
              <a:schemeClr val="bg2">
                <a:lumMod val="25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FC848979-FB34-4086-B165-22F5EA0981E4}" type="sibTrans" cxnId="{D16C92B8-3640-414D-9E36-459540AD3367}">
      <dgm:prSet/>
      <dgm:spPr/>
      <dgm:t>
        <a:bodyPr/>
        <a:lstStyle/>
        <a:p>
          <a:endParaRPr lang="ru-RU"/>
        </a:p>
      </dgm:t>
    </dgm:pt>
    <dgm:pt modelId="{E32BAB87-A181-4243-9236-43FD1039A3F1}">
      <dgm:prSet phldrT="[Текст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ru-RU" b="1" dirty="0" smtClean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rPr>
            <a:t>Материальные склады</a:t>
          </a:r>
          <a:endParaRPr lang="ru-RU" b="1" dirty="0">
            <a:solidFill>
              <a:schemeClr val="bg2">
                <a:lumMod val="25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7FA7E48A-36DC-41C2-8A65-AC2DA245CD38}" type="parTrans" cxnId="{2C7B55BB-2F5A-418C-B3A2-A9BDED7147D7}">
      <dgm:prSet/>
      <dgm:spPr>
        <a:solidFill>
          <a:schemeClr val="accent5">
            <a:lumMod val="75000"/>
          </a:schemeClr>
        </a:solidFill>
      </dgm:spPr>
      <dgm:t>
        <a:bodyPr/>
        <a:lstStyle/>
        <a:p>
          <a:endParaRPr lang="ru-RU" b="1">
            <a:solidFill>
              <a:schemeClr val="bg2">
                <a:lumMod val="25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E9FC65DD-8FF7-4B92-89E9-83FC807527ED}" type="sibTrans" cxnId="{2C7B55BB-2F5A-418C-B3A2-A9BDED7147D7}">
      <dgm:prSet/>
      <dgm:spPr/>
      <dgm:t>
        <a:bodyPr/>
        <a:lstStyle/>
        <a:p>
          <a:endParaRPr lang="ru-RU"/>
        </a:p>
      </dgm:t>
    </dgm:pt>
    <dgm:pt modelId="{0B5EA268-965B-4704-B0ED-729840FF060D}">
      <dgm:prSet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ru-RU" b="1" dirty="0" smtClean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rPr>
            <a:t>Цех № 2 - механический цех</a:t>
          </a:r>
          <a:endParaRPr lang="ru-RU" b="1" dirty="0">
            <a:solidFill>
              <a:schemeClr val="bg2">
                <a:lumMod val="25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ECFD327E-82D1-4884-89E2-B8F088DA881A}" type="parTrans" cxnId="{ADEEEB80-6E3D-4451-8EA2-322FB1EDAA22}">
      <dgm:prSet/>
      <dgm:spPr>
        <a:solidFill>
          <a:schemeClr val="accent5">
            <a:lumMod val="75000"/>
          </a:schemeClr>
        </a:solidFill>
      </dgm:spPr>
      <dgm:t>
        <a:bodyPr/>
        <a:lstStyle/>
        <a:p>
          <a:endParaRPr lang="ru-RU" b="1">
            <a:solidFill>
              <a:schemeClr val="bg2">
                <a:lumMod val="25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2B81BEE7-BC5D-40B6-9E7E-CF3988731140}" type="sibTrans" cxnId="{ADEEEB80-6E3D-4451-8EA2-322FB1EDAA22}">
      <dgm:prSet/>
      <dgm:spPr/>
      <dgm:t>
        <a:bodyPr/>
        <a:lstStyle/>
        <a:p>
          <a:endParaRPr lang="ru-RU"/>
        </a:p>
      </dgm:t>
    </dgm:pt>
    <dgm:pt modelId="{438208F4-5256-400D-A484-99F3B9031E2B}">
      <dgm:prSet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ru-RU" b="1" dirty="0" smtClean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rPr>
            <a:t>СЛИП - судоподъемное сооружение</a:t>
          </a:r>
          <a:endParaRPr lang="ru-RU" b="1" dirty="0">
            <a:solidFill>
              <a:schemeClr val="bg2">
                <a:lumMod val="25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FB67874D-21EE-43AB-8635-704D1E803D8B}" type="parTrans" cxnId="{894DEDD5-FA7B-49D9-8967-8652C356733B}">
      <dgm:prSet/>
      <dgm:spPr>
        <a:solidFill>
          <a:schemeClr val="accent5">
            <a:lumMod val="75000"/>
          </a:schemeClr>
        </a:solidFill>
      </dgm:spPr>
      <dgm:t>
        <a:bodyPr/>
        <a:lstStyle/>
        <a:p>
          <a:endParaRPr lang="ru-RU" b="1">
            <a:solidFill>
              <a:schemeClr val="bg2">
                <a:lumMod val="25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4CC27580-F05E-4551-BAE1-B444562D547B}" type="sibTrans" cxnId="{894DEDD5-FA7B-49D9-8967-8652C356733B}">
      <dgm:prSet/>
      <dgm:spPr/>
      <dgm:t>
        <a:bodyPr/>
        <a:lstStyle/>
        <a:p>
          <a:endParaRPr lang="ru-RU"/>
        </a:p>
      </dgm:t>
    </dgm:pt>
    <dgm:pt modelId="{758E0B41-03E2-4267-9AD6-C51440C6978C}">
      <dgm:prSet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ru-RU" b="1" dirty="0" smtClean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rPr>
            <a:t>Транспортный участок </a:t>
          </a:r>
          <a:endParaRPr lang="ru-RU" b="1" dirty="0">
            <a:solidFill>
              <a:schemeClr val="bg2">
                <a:lumMod val="25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71844742-33C0-452D-8560-6A6EA782B7A0}" type="parTrans" cxnId="{BF3C9AF8-A1F0-4BB6-8E55-7D4849F3087D}">
      <dgm:prSet/>
      <dgm:spPr>
        <a:solidFill>
          <a:schemeClr val="accent5">
            <a:lumMod val="75000"/>
          </a:schemeClr>
        </a:solidFill>
      </dgm:spPr>
      <dgm:t>
        <a:bodyPr/>
        <a:lstStyle/>
        <a:p>
          <a:endParaRPr lang="ru-RU" b="1">
            <a:solidFill>
              <a:schemeClr val="bg2">
                <a:lumMod val="25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FBBA3D6C-CAEA-48BE-9E30-BE6D3B2B9D17}" type="sibTrans" cxnId="{BF3C9AF8-A1F0-4BB6-8E55-7D4849F3087D}">
      <dgm:prSet/>
      <dgm:spPr/>
      <dgm:t>
        <a:bodyPr/>
        <a:lstStyle/>
        <a:p>
          <a:endParaRPr lang="ru-RU"/>
        </a:p>
      </dgm:t>
    </dgm:pt>
    <dgm:pt modelId="{BC543957-496F-47EB-A13A-32DBDD386B4F}" type="pres">
      <dgm:prSet presAssocID="{36ADEF09-A0E3-40B5-8AB5-A4A5AF93152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7657BAA-0C35-4101-83C9-91005B6B8D3A}" type="pres">
      <dgm:prSet presAssocID="{EE0E600F-419C-405D-A396-8ED112C3219B}" presName="root1" presStyleCnt="0"/>
      <dgm:spPr/>
    </dgm:pt>
    <dgm:pt modelId="{5C2B2C0E-2E47-4AD2-8F6A-A0567E4A532E}" type="pres">
      <dgm:prSet presAssocID="{EE0E600F-419C-405D-A396-8ED112C3219B}" presName="LevelOneTextNode" presStyleLbl="node0" presStyleIdx="0" presStyleCnt="1" custScaleX="17403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CC7354F-3544-4AA2-8644-0B42345B4201}" type="pres">
      <dgm:prSet presAssocID="{EE0E600F-419C-405D-A396-8ED112C3219B}" presName="level2hierChild" presStyleCnt="0"/>
      <dgm:spPr/>
    </dgm:pt>
    <dgm:pt modelId="{3741CC98-8783-4278-9DFD-D09074D6C787}" type="pres">
      <dgm:prSet presAssocID="{A4873F87-B47D-4F31-ADFB-336897721833}" presName="conn2-1" presStyleLbl="parChTrans1D2" presStyleIdx="0" presStyleCnt="5"/>
      <dgm:spPr/>
      <dgm:t>
        <a:bodyPr/>
        <a:lstStyle/>
        <a:p>
          <a:endParaRPr lang="ru-RU"/>
        </a:p>
      </dgm:t>
    </dgm:pt>
    <dgm:pt modelId="{09CA1A37-B704-4B35-A5D8-F02C1B3C7677}" type="pres">
      <dgm:prSet presAssocID="{A4873F87-B47D-4F31-ADFB-336897721833}" presName="connTx" presStyleLbl="parChTrans1D2" presStyleIdx="0" presStyleCnt="5"/>
      <dgm:spPr/>
      <dgm:t>
        <a:bodyPr/>
        <a:lstStyle/>
        <a:p>
          <a:endParaRPr lang="ru-RU"/>
        </a:p>
      </dgm:t>
    </dgm:pt>
    <dgm:pt modelId="{CB8716C9-33AF-4B2B-97BA-304E9BDB8C90}" type="pres">
      <dgm:prSet presAssocID="{413A438D-05C2-425D-B482-65C6560D14E6}" presName="root2" presStyleCnt="0"/>
      <dgm:spPr/>
    </dgm:pt>
    <dgm:pt modelId="{8708A6C8-D6F5-44F8-B8B6-7BF06EC90221}" type="pres">
      <dgm:prSet presAssocID="{413A438D-05C2-425D-B482-65C6560D14E6}" presName="LevelTwoTextNode" presStyleLbl="node2" presStyleIdx="0" presStyleCnt="5" custScaleX="182898" custScaleY="97135" custLinFactNeighborX="21003" custLinFactNeighborY="-291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67639B5-D3B0-41CE-89BF-A0132A8AA555}" type="pres">
      <dgm:prSet presAssocID="{413A438D-05C2-425D-B482-65C6560D14E6}" presName="level3hierChild" presStyleCnt="0"/>
      <dgm:spPr/>
    </dgm:pt>
    <dgm:pt modelId="{2E9E6953-EE33-4651-B54B-C4AD24ADA4BB}" type="pres">
      <dgm:prSet presAssocID="{ECFD327E-82D1-4884-89E2-B8F088DA881A}" presName="conn2-1" presStyleLbl="parChTrans1D2" presStyleIdx="1" presStyleCnt="5"/>
      <dgm:spPr/>
      <dgm:t>
        <a:bodyPr/>
        <a:lstStyle/>
        <a:p>
          <a:endParaRPr lang="ru-RU"/>
        </a:p>
      </dgm:t>
    </dgm:pt>
    <dgm:pt modelId="{A90E82BE-6161-4E76-B82A-7D5FB4525255}" type="pres">
      <dgm:prSet presAssocID="{ECFD327E-82D1-4884-89E2-B8F088DA881A}" presName="connTx" presStyleLbl="parChTrans1D2" presStyleIdx="1" presStyleCnt="5"/>
      <dgm:spPr/>
      <dgm:t>
        <a:bodyPr/>
        <a:lstStyle/>
        <a:p>
          <a:endParaRPr lang="ru-RU"/>
        </a:p>
      </dgm:t>
    </dgm:pt>
    <dgm:pt modelId="{0579442E-73DE-4459-BB5D-7D2783129B3F}" type="pres">
      <dgm:prSet presAssocID="{0B5EA268-965B-4704-B0ED-729840FF060D}" presName="root2" presStyleCnt="0"/>
      <dgm:spPr/>
    </dgm:pt>
    <dgm:pt modelId="{548AC74C-F9E7-4157-B4C4-94AAA2EC257F}" type="pres">
      <dgm:prSet presAssocID="{0B5EA268-965B-4704-B0ED-729840FF060D}" presName="LevelTwoTextNode" presStyleLbl="node2" presStyleIdx="1" presStyleCnt="5" custScaleX="182898" custScaleY="97135" custLinFactNeighborX="1405" custLinFactNeighborY="230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8DDE27A-79DD-49A4-8616-DE359F5C1A2D}" type="pres">
      <dgm:prSet presAssocID="{0B5EA268-965B-4704-B0ED-729840FF060D}" presName="level3hierChild" presStyleCnt="0"/>
      <dgm:spPr/>
    </dgm:pt>
    <dgm:pt modelId="{67F28D40-5041-487F-A5D9-2E5C137A71D5}" type="pres">
      <dgm:prSet presAssocID="{FB67874D-21EE-43AB-8635-704D1E803D8B}" presName="conn2-1" presStyleLbl="parChTrans1D2" presStyleIdx="2" presStyleCnt="5"/>
      <dgm:spPr/>
      <dgm:t>
        <a:bodyPr/>
        <a:lstStyle/>
        <a:p>
          <a:endParaRPr lang="ru-RU"/>
        </a:p>
      </dgm:t>
    </dgm:pt>
    <dgm:pt modelId="{AECE81F9-FE9E-4A9A-AF31-CA2E33C23F27}" type="pres">
      <dgm:prSet presAssocID="{FB67874D-21EE-43AB-8635-704D1E803D8B}" presName="connTx" presStyleLbl="parChTrans1D2" presStyleIdx="2" presStyleCnt="5"/>
      <dgm:spPr/>
      <dgm:t>
        <a:bodyPr/>
        <a:lstStyle/>
        <a:p>
          <a:endParaRPr lang="ru-RU"/>
        </a:p>
      </dgm:t>
    </dgm:pt>
    <dgm:pt modelId="{D7112A73-54C2-44F5-B68C-6B5A7DFC88DB}" type="pres">
      <dgm:prSet presAssocID="{438208F4-5256-400D-A484-99F3B9031E2B}" presName="root2" presStyleCnt="0"/>
      <dgm:spPr/>
    </dgm:pt>
    <dgm:pt modelId="{88A2581A-A6E4-42A2-96AA-75A49D77F4F7}" type="pres">
      <dgm:prSet presAssocID="{438208F4-5256-400D-A484-99F3B9031E2B}" presName="LevelTwoTextNode" presStyleLbl="node2" presStyleIdx="2" presStyleCnt="5" custScaleX="184176" custScaleY="9713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40A5482-B28D-4E9F-AE8D-EDF70BBB5513}" type="pres">
      <dgm:prSet presAssocID="{438208F4-5256-400D-A484-99F3B9031E2B}" presName="level3hierChild" presStyleCnt="0"/>
      <dgm:spPr/>
    </dgm:pt>
    <dgm:pt modelId="{FFFE8A41-750D-4348-8526-80653D28CAF4}" type="pres">
      <dgm:prSet presAssocID="{71844742-33C0-452D-8560-6A6EA782B7A0}" presName="conn2-1" presStyleLbl="parChTrans1D2" presStyleIdx="3" presStyleCnt="5"/>
      <dgm:spPr/>
      <dgm:t>
        <a:bodyPr/>
        <a:lstStyle/>
        <a:p>
          <a:endParaRPr lang="ru-RU"/>
        </a:p>
      </dgm:t>
    </dgm:pt>
    <dgm:pt modelId="{75477EBE-C4EB-4604-81C4-C3F030C69E22}" type="pres">
      <dgm:prSet presAssocID="{71844742-33C0-452D-8560-6A6EA782B7A0}" presName="connTx" presStyleLbl="parChTrans1D2" presStyleIdx="3" presStyleCnt="5"/>
      <dgm:spPr/>
      <dgm:t>
        <a:bodyPr/>
        <a:lstStyle/>
        <a:p>
          <a:endParaRPr lang="ru-RU"/>
        </a:p>
      </dgm:t>
    </dgm:pt>
    <dgm:pt modelId="{DECAF1E4-89A7-40C8-B627-1A442B4532EC}" type="pres">
      <dgm:prSet presAssocID="{758E0B41-03E2-4267-9AD6-C51440C6978C}" presName="root2" presStyleCnt="0"/>
      <dgm:spPr/>
    </dgm:pt>
    <dgm:pt modelId="{F0819A39-7FB4-4EBE-A6C7-AC7EED99CC78}" type="pres">
      <dgm:prSet presAssocID="{758E0B41-03E2-4267-9AD6-C51440C6978C}" presName="LevelTwoTextNode" presStyleLbl="node2" presStyleIdx="3" presStyleCnt="5" custScaleX="184176" custScaleY="9713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E7F5891-4B04-4E43-A84A-8BFCA0D88748}" type="pres">
      <dgm:prSet presAssocID="{758E0B41-03E2-4267-9AD6-C51440C6978C}" presName="level3hierChild" presStyleCnt="0"/>
      <dgm:spPr/>
    </dgm:pt>
    <dgm:pt modelId="{AADC4437-069A-445A-8CE1-F6A087E9A72B}" type="pres">
      <dgm:prSet presAssocID="{7FA7E48A-36DC-41C2-8A65-AC2DA245CD38}" presName="conn2-1" presStyleLbl="parChTrans1D2" presStyleIdx="4" presStyleCnt="5"/>
      <dgm:spPr/>
      <dgm:t>
        <a:bodyPr/>
        <a:lstStyle/>
        <a:p>
          <a:endParaRPr lang="ru-RU"/>
        </a:p>
      </dgm:t>
    </dgm:pt>
    <dgm:pt modelId="{45DB623A-3BE9-49E0-9273-2A015074A5B3}" type="pres">
      <dgm:prSet presAssocID="{7FA7E48A-36DC-41C2-8A65-AC2DA245CD38}" presName="connTx" presStyleLbl="parChTrans1D2" presStyleIdx="4" presStyleCnt="5"/>
      <dgm:spPr/>
      <dgm:t>
        <a:bodyPr/>
        <a:lstStyle/>
        <a:p>
          <a:endParaRPr lang="ru-RU"/>
        </a:p>
      </dgm:t>
    </dgm:pt>
    <dgm:pt modelId="{F59280A7-1518-49EC-9B1C-5506E4AA8F15}" type="pres">
      <dgm:prSet presAssocID="{E32BAB87-A181-4243-9236-43FD1039A3F1}" presName="root2" presStyleCnt="0"/>
      <dgm:spPr/>
    </dgm:pt>
    <dgm:pt modelId="{066E859D-748B-4CD6-8E42-C8209A75CD39}" type="pres">
      <dgm:prSet presAssocID="{E32BAB87-A181-4243-9236-43FD1039A3F1}" presName="LevelTwoTextNode" presStyleLbl="node2" presStyleIdx="4" presStyleCnt="5" custScaleX="184176" custScaleY="10091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99C7282-D520-437C-ADF4-2AFA445FAD8B}" type="pres">
      <dgm:prSet presAssocID="{E32BAB87-A181-4243-9236-43FD1039A3F1}" presName="level3hierChild" presStyleCnt="0"/>
      <dgm:spPr/>
    </dgm:pt>
  </dgm:ptLst>
  <dgm:cxnLst>
    <dgm:cxn modelId="{13B59EB4-43B5-42AF-B0D9-BC4EFEB94A3B}" type="presOf" srcId="{0B5EA268-965B-4704-B0ED-729840FF060D}" destId="{548AC74C-F9E7-4157-B4C4-94AAA2EC257F}" srcOrd="0" destOrd="0" presId="urn:microsoft.com/office/officeart/2005/8/layout/hierarchy2"/>
    <dgm:cxn modelId="{ADEEEB80-6E3D-4451-8EA2-322FB1EDAA22}" srcId="{EE0E600F-419C-405D-A396-8ED112C3219B}" destId="{0B5EA268-965B-4704-B0ED-729840FF060D}" srcOrd="1" destOrd="0" parTransId="{ECFD327E-82D1-4884-89E2-B8F088DA881A}" sibTransId="{2B81BEE7-BC5D-40B6-9E7E-CF3988731140}"/>
    <dgm:cxn modelId="{50EFC643-2BFE-49F2-B713-BF1BEEB9C47A}" type="presOf" srcId="{758E0B41-03E2-4267-9AD6-C51440C6978C}" destId="{F0819A39-7FB4-4EBE-A6C7-AC7EED99CC78}" srcOrd="0" destOrd="0" presId="urn:microsoft.com/office/officeart/2005/8/layout/hierarchy2"/>
    <dgm:cxn modelId="{E210CC51-076A-4DF8-9837-5D1FAD5D40E7}" type="presOf" srcId="{A4873F87-B47D-4F31-ADFB-336897721833}" destId="{3741CC98-8783-4278-9DFD-D09074D6C787}" srcOrd="0" destOrd="0" presId="urn:microsoft.com/office/officeart/2005/8/layout/hierarchy2"/>
    <dgm:cxn modelId="{F0B47144-D538-49DE-9085-E83367A36926}" type="presOf" srcId="{FB67874D-21EE-43AB-8635-704D1E803D8B}" destId="{AECE81F9-FE9E-4A9A-AF31-CA2E33C23F27}" srcOrd="1" destOrd="0" presId="urn:microsoft.com/office/officeart/2005/8/layout/hierarchy2"/>
    <dgm:cxn modelId="{17E1B5DE-DD37-40C6-BAE2-F93B53F2E674}" type="presOf" srcId="{71844742-33C0-452D-8560-6A6EA782B7A0}" destId="{FFFE8A41-750D-4348-8526-80653D28CAF4}" srcOrd="0" destOrd="0" presId="urn:microsoft.com/office/officeart/2005/8/layout/hierarchy2"/>
    <dgm:cxn modelId="{6082754A-E948-4C0B-A015-CB4C866AA2BD}" type="presOf" srcId="{ECFD327E-82D1-4884-89E2-B8F088DA881A}" destId="{A90E82BE-6161-4E76-B82A-7D5FB4525255}" srcOrd="1" destOrd="0" presId="urn:microsoft.com/office/officeart/2005/8/layout/hierarchy2"/>
    <dgm:cxn modelId="{894DEDD5-FA7B-49D9-8967-8652C356733B}" srcId="{EE0E600F-419C-405D-A396-8ED112C3219B}" destId="{438208F4-5256-400D-A484-99F3B9031E2B}" srcOrd="2" destOrd="0" parTransId="{FB67874D-21EE-43AB-8635-704D1E803D8B}" sibTransId="{4CC27580-F05E-4551-BAE1-B444562D547B}"/>
    <dgm:cxn modelId="{F6009C94-AE0F-4C6C-92B2-88045496DC36}" type="presOf" srcId="{7FA7E48A-36DC-41C2-8A65-AC2DA245CD38}" destId="{AADC4437-069A-445A-8CE1-F6A087E9A72B}" srcOrd="0" destOrd="0" presId="urn:microsoft.com/office/officeart/2005/8/layout/hierarchy2"/>
    <dgm:cxn modelId="{F2696AF3-FCC3-46E3-BBF8-70836BF92DC0}" type="presOf" srcId="{438208F4-5256-400D-A484-99F3B9031E2B}" destId="{88A2581A-A6E4-42A2-96AA-75A49D77F4F7}" srcOrd="0" destOrd="0" presId="urn:microsoft.com/office/officeart/2005/8/layout/hierarchy2"/>
    <dgm:cxn modelId="{BF3C9AF8-A1F0-4BB6-8E55-7D4849F3087D}" srcId="{EE0E600F-419C-405D-A396-8ED112C3219B}" destId="{758E0B41-03E2-4267-9AD6-C51440C6978C}" srcOrd="3" destOrd="0" parTransId="{71844742-33C0-452D-8560-6A6EA782B7A0}" sibTransId="{FBBA3D6C-CAEA-48BE-9E30-BE6D3B2B9D17}"/>
    <dgm:cxn modelId="{DFDDFDF4-CC11-49A5-B982-830A54639902}" type="presOf" srcId="{413A438D-05C2-425D-B482-65C6560D14E6}" destId="{8708A6C8-D6F5-44F8-B8B6-7BF06EC90221}" srcOrd="0" destOrd="0" presId="urn:microsoft.com/office/officeart/2005/8/layout/hierarchy2"/>
    <dgm:cxn modelId="{15A0C0FF-4B24-4300-B6BD-936652F6F089}" type="presOf" srcId="{E32BAB87-A181-4243-9236-43FD1039A3F1}" destId="{066E859D-748B-4CD6-8E42-C8209A75CD39}" srcOrd="0" destOrd="0" presId="urn:microsoft.com/office/officeart/2005/8/layout/hierarchy2"/>
    <dgm:cxn modelId="{D68F0E58-8099-435C-B39E-D62356335FDF}" type="presOf" srcId="{7FA7E48A-36DC-41C2-8A65-AC2DA245CD38}" destId="{45DB623A-3BE9-49E0-9273-2A015074A5B3}" srcOrd="1" destOrd="0" presId="urn:microsoft.com/office/officeart/2005/8/layout/hierarchy2"/>
    <dgm:cxn modelId="{E6C6C7CA-F01B-4DD9-88FF-DEE18B846241}" type="presOf" srcId="{71844742-33C0-452D-8560-6A6EA782B7A0}" destId="{75477EBE-C4EB-4604-81C4-C3F030C69E22}" srcOrd="1" destOrd="0" presId="urn:microsoft.com/office/officeart/2005/8/layout/hierarchy2"/>
    <dgm:cxn modelId="{E46E4C38-3263-4499-A15E-5E25E461F320}" type="presOf" srcId="{ECFD327E-82D1-4884-89E2-B8F088DA881A}" destId="{2E9E6953-EE33-4651-B54B-C4AD24ADA4BB}" srcOrd="0" destOrd="0" presId="urn:microsoft.com/office/officeart/2005/8/layout/hierarchy2"/>
    <dgm:cxn modelId="{96EA4EAB-832D-4DF6-84E3-38408D85FCD9}" type="presOf" srcId="{36ADEF09-A0E3-40B5-8AB5-A4A5AF93152E}" destId="{BC543957-496F-47EB-A13A-32DBDD386B4F}" srcOrd="0" destOrd="0" presId="urn:microsoft.com/office/officeart/2005/8/layout/hierarchy2"/>
    <dgm:cxn modelId="{030522D3-C423-4A8A-A7B7-BADC8DC6D970}" type="presOf" srcId="{EE0E600F-419C-405D-A396-8ED112C3219B}" destId="{5C2B2C0E-2E47-4AD2-8F6A-A0567E4A532E}" srcOrd="0" destOrd="0" presId="urn:microsoft.com/office/officeart/2005/8/layout/hierarchy2"/>
    <dgm:cxn modelId="{001DECBB-07CB-4E3F-B517-F4032244FDAA}" srcId="{36ADEF09-A0E3-40B5-8AB5-A4A5AF93152E}" destId="{EE0E600F-419C-405D-A396-8ED112C3219B}" srcOrd="0" destOrd="0" parTransId="{10CF52B1-9EF6-4972-822D-61AA0FA18D98}" sibTransId="{97914FA1-530D-4E57-A026-6A17868A47EF}"/>
    <dgm:cxn modelId="{D16C92B8-3640-414D-9E36-459540AD3367}" srcId="{EE0E600F-419C-405D-A396-8ED112C3219B}" destId="{413A438D-05C2-425D-B482-65C6560D14E6}" srcOrd="0" destOrd="0" parTransId="{A4873F87-B47D-4F31-ADFB-336897721833}" sibTransId="{FC848979-FB34-4086-B165-22F5EA0981E4}"/>
    <dgm:cxn modelId="{0E6DA478-390B-4C2C-BA01-94B3F52F1AC4}" type="presOf" srcId="{FB67874D-21EE-43AB-8635-704D1E803D8B}" destId="{67F28D40-5041-487F-A5D9-2E5C137A71D5}" srcOrd="0" destOrd="0" presId="urn:microsoft.com/office/officeart/2005/8/layout/hierarchy2"/>
    <dgm:cxn modelId="{2C7B55BB-2F5A-418C-B3A2-A9BDED7147D7}" srcId="{EE0E600F-419C-405D-A396-8ED112C3219B}" destId="{E32BAB87-A181-4243-9236-43FD1039A3F1}" srcOrd="4" destOrd="0" parTransId="{7FA7E48A-36DC-41C2-8A65-AC2DA245CD38}" sibTransId="{E9FC65DD-8FF7-4B92-89E9-83FC807527ED}"/>
    <dgm:cxn modelId="{C49D7A73-46CE-4702-8FDE-145AB0596D3E}" type="presOf" srcId="{A4873F87-B47D-4F31-ADFB-336897721833}" destId="{09CA1A37-B704-4B35-A5D8-F02C1B3C7677}" srcOrd="1" destOrd="0" presId="urn:microsoft.com/office/officeart/2005/8/layout/hierarchy2"/>
    <dgm:cxn modelId="{5B9E85F2-220B-4F4D-9303-076B483275C3}" type="presParOf" srcId="{BC543957-496F-47EB-A13A-32DBDD386B4F}" destId="{E7657BAA-0C35-4101-83C9-91005B6B8D3A}" srcOrd="0" destOrd="0" presId="urn:microsoft.com/office/officeart/2005/8/layout/hierarchy2"/>
    <dgm:cxn modelId="{51A77CB8-7346-46AB-B6BB-85C073498D82}" type="presParOf" srcId="{E7657BAA-0C35-4101-83C9-91005B6B8D3A}" destId="{5C2B2C0E-2E47-4AD2-8F6A-A0567E4A532E}" srcOrd="0" destOrd="0" presId="urn:microsoft.com/office/officeart/2005/8/layout/hierarchy2"/>
    <dgm:cxn modelId="{A4666323-6DFF-4970-A087-053C7C2F96A1}" type="presParOf" srcId="{E7657BAA-0C35-4101-83C9-91005B6B8D3A}" destId="{2CC7354F-3544-4AA2-8644-0B42345B4201}" srcOrd="1" destOrd="0" presId="urn:microsoft.com/office/officeart/2005/8/layout/hierarchy2"/>
    <dgm:cxn modelId="{90FE6E4A-14C0-431C-9D94-562F4A54836A}" type="presParOf" srcId="{2CC7354F-3544-4AA2-8644-0B42345B4201}" destId="{3741CC98-8783-4278-9DFD-D09074D6C787}" srcOrd="0" destOrd="0" presId="urn:microsoft.com/office/officeart/2005/8/layout/hierarchy2"/>
    <dgm:cxn modelId="{5F92C351-05CA-4F32-936C-D09E07AD3F28}" type="presParOf" srcId="{3741CC98-8783-4278-9DFD-D09074D6C787}" destId="{09CA1A37-B704-4B35-A5D8-F02C1B3C7677}" srcOrd="0" destOrd="0" presId="urn:microsoft.com/office/officeart/2005/8/layout/hierarchy2"/>
    <dgm:cxn modelId="{6E130EA8-0ED8-4EB2-A075-D22C4558834F}" type="presParOf" srcId="{2CC7354F-3544-4AA2-8644-0B42345B4201}" destId="{CB8716C9-33AF-4B2B-97BA-304E9BDB8C90}" srcOrd="1" destOrd="0" presId="urn:microsoft.com/office/officeart/2005/8/layout/hierarchy2"/>
    <dgm:cxn modelId="{7B70A33C-EFDE-4518-A005-618C03771846}" type="presParOf" srcId="{CB8716C9-33AF-4B2B-97BA-304E9BDB8C90}" destId="{8708A6C8-D6F5-44F8-B8B6-7BF06EC90221}" srcOrd="0" destOrd="0" presId="urn:microsoft.com/office/officeart/2005/8/layout/hierarchy2"/>
    <dgm:cxn modelId="{347DFBA1-3FE7-4F82-9312-79305A0A6A30}" type="presParOf" srcId="{CB8716C9-33AF-4B2B-97BA-304E9BDB8C90}" destId="{167639B5-D3B0-41CE-89BF-A0132A8AA555}" srcOrd="1" destOrd="0" presId="urn:microsoft.com/office/officeart/2005/8/layout/hierarchy2"/>
    <dgm:cxn modelId="{CDCB9379-C3C1-4BA5-AFB5-7802E40A7CAD}" type="presParOf" srcId="{2CC7354F-3544-4AA2-8644-0B42345B4201}" destId="{2E9E6953-EE33-4651-B54B-C4AD24ADA4BB}" srcOrd="2" destOrd="0" presId="urn:microsoft.com/office/officeart/2005/8/layout/hierarchy2"/>
    <dgm:cxn modelId="{D0C91214-C51F-4674-9CD9-87DF980C9C73}" type="presParOf" srcId="{2E9E6953-EE33-4651-B54B-C4AD24ADA4BB}" destId="{A90E82BE-6161-4E76-B82A-7D5FB4525255}" srcOrd="0" destOrd="0" presId="urn:microsoft.com/office/officeart/2005/8/layout/hierarchy2"/>
    <dgm:cxn modelId="{A8437659-5B69-4F5E-8CF2-A7749A6FB304}" type="presParOf" srcId="{2CC7354F-3544-4AA2-8644-0B42345B4201}" destId="{0579442E-73DE-4459-BB5D-7D2783129B3F}" srcOrd="3" destOrd="0" presId="urn:microsoft.com/office/officeart/2005/8/layout/hierarchy2"/>
    <dgm:cxn modelId="{809419B2-BB5D-4925-8A68-FA034ECFD707}" type="presParOf" srcId="{0579442E-73DE-4459-BB5D-7D2783129B3F}" destId="{548AC74C-F9E7-4157-B4C4-94AAA2EC257F}" srcOrd="0" destOrd="0" presId="urn:microsoft.com/office/officeart/2005/8/layout/hierarchy2"/>
    <dgm:cxn modelId="{A101075E-DE46-480B-AF60-B3C07B1E0D25}" type="presParOf" srcId="{0579442E-73DE-4459-BB5D-7D2783129B3F}" destId="{A8DDE27A-79DD-49A4-8616-DE359F5C1A2D}" srcOrd="1" destOrd="0" presId="urn:microsoft.com/office/officeart/2005/8/layout/hierarchy2"/>
    <dgm:cxn modelId="{F452CA09-A5E9-4B5D-89CA-717ED00D383C}" type="presParOf" srcId="{2CC7354F-3544-4AA2-8644-0B42345B4201}" destId="{67F28D40-5041-487F-A5D9-2E5C137A71D5}" srcOrd="4" destOrd="0" presId="urn:microsoft.com/office/officeart/2005/8/layout/hierarchy2"/>
    <dgm:cxn modelId="{6725633D-5E3A-49CC-8122-51CD0182E8B6}" type="presParOf" srcId="{67F28D40-5041-487F-A5D9-2E5C137A71D5}" destId="{AECE81F9-FE9E-4A9A-AF31-CA2E33C23F27}" srcOrd="0" destOrd="0" presId="urn:microsoft.com/office/officeart/2005/8/layout/hierarchy2"/>
    <dgm:cxn modelId="{EE3BE0B8-F54D-418B-AD61-013ED429A97E}" type="presParOf" srcId="{2CC7354F-3544-4AA2-8644-0B42345B4201}" destId="{D7112A73-54C2-44F5-B68C-6B5A7DFC88DB}" srcOrd="5" destOrd="0" presId="urn:microsoft.com/office/officeart/2005/8/layout/hierarchy2"/>
    <dgm:cxn modelId="{5F743034-725C-4CBF-94BF-69CA39AFAD4F}" type="presParOf" srcId="{D7112A73-54C2-44F5-B68C-6B5A7DFC88DB}" destId="{88A2581A-A6E4-42A2-96AA-75A49D77F4F7}" srcOrd="0" destOrd="0" presId="urn:microsoft.com/office/officeart/2005/8/layout/hierarchy2"/>
    <dgm:cxn modelId="{5FD529E4-73E8-4C62-9B4C-483EDD9947A9}" type="presParOf" srcId="{D7112A73-54C2-44F5-B68C-6B5A7DFC88DB}" destId="{F40A5482-B28D-4E9F-AE8D-EDF70BBB5513}" srcOrd="1" destOrd="0" presId="urn:microsoft.com/office/officeart/2005/8/layout/hierarchy2"/>
    <dgm:cxn modelId="{A2F592C6-8B14-4239-AEC4-44C32D68D918}" type="presParOf" srcId="{2CC7354F-3544-4AA2-8644-0B42345B4201}" destId="{FFFE8A41-750D-4348-8526-80653D28CAF4}" srcOrd="6" destOrd="0" presId="urn:microsoft.com/office/officeart/2005/8/layout/hierarchy2"/>
    <dgm:cxn modelId="{3EDF3C1C-1EFC-4F8F-9CB0-B5AE954D517E}" type="presParOf" srcId="{FFFE8A41-750D-4348-8526-80653D28CAF4}" destId="{75477EBE-C4EB-4604-81C4-C3F030C69E22}" srcOrd="0" destOrd="0" presId="urn:microsoft.com/office/officeart/2005/8/layout/hierarchy2"/>
    <dgm:cxn modelId="{DF9BA4FD-7A4C-4684-9ACB-B3ADB51A730C}" type="presParOf" srcId="{2CC7354F-3544-4AA2-8644-0B42345B4201}" destId="{DECAF1E4-89A7-40C8-B627-1A442B4532EC}" srcOrd="7" destOrd="0" presId="urn:microsoft.com/office/officeart/2005/8/layout/hierarchy2"/>
    <dgm:cxn modelId="{E46383D7-112B-47CE-A6F6-01718D335A6C}" type="presParOf" srcId="{DECAF1E4-89A7-40C8-B627-1A442B4532EC}" destId="{F0819A39-7FB4-4EBE-A6C7-AC7EED99CC78}" srcOrd="0" destOrd="0" presId="urn:microsoft.com/office/officeart/2005/8/layout/hierarchy2"/>
    <dgm:cxn modelId="{E7537D6E-B113-4B7B-9E53-93D3C598195D}" type="presParOf" srcId="{DECAF1E4-89A7-40C8-B627-1A442B4532EC}" destId="{AE7F5891-4B04-4E43-A84A-8BFCA0D88748}" srcOrd="1" destOrd="0" presId="urn:microsoft.com/office/officeart/2005/8/layout/hierarchy2"/>
    <dgm:cxn modelId="{0E49550B-DA7D-495A-9AC6-C2A9561A79B8}" type="presParOf" srcId="{2CC7354F-3544-4AA2-8644-0B42345B4201}" destId="{AADC4437-069A-445A-8CE1-F6A087E9A72B}" srcOrd="8" destOrd="0" presId="urn:microsoft.com/office/officeart/2005/8/layout/hierarchy2"/>
    <dgm:cxn modelId="{4C5807F2-BE19-41F5-9D33-D5AEFEC8937A}" type="presParOf" srcId="{AADC4437-069A-445A-8CE1-F6A087E9A72B}" destId="{45DB623A-3BE9-49E0-9273-2A015074A5B3}" srcOrd="0" destOrd="0" presId="urn:microsoft.com/office/officeart/2005/8/layout/hierarchy2"/>
    <dgm:cxn modelId="{FA792B2A-9C00-42B9-9128-8E9A204A5CEB}" type="presParOf" srcId="{2CC7354F-3544-4AA2-8644-0B42345B4201}" destId="{F59280A7-1518-49EC-9B1C-5506E4AA8F15}" srcOrd="9" destOrd="0" presId="urn:microsoft.com/office/officeart/2005/8/layout/hierarchy2"/>
    <dgm:cxn modelId="{4B1C8854-CF41-45BA-89A0-102B9CA1B5D1}" type="presParOf" srcId="{F59280A7-1518-49EC-9B1C-5506E4AA8F15}" destId="{066E859D-748B-4CD6-8E42-C8209A75CD39}" srcOrd="0" destOrd="0" presId="urn:microsoft.com/office/officeart/2005/8/layout/hierarchy2"/>
    <dgm:cxn modelId="{EDD0509B-4FBF-463A-BAE1-6992C7256B61}" type="presParOf" srcId="{F59280A7-1518-49EC-9B1C-5506E4AA8F15}" destId="{399C7282-D520-437C-ADF4-2AFA445FAD8B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2B2C0E-2E47-4AD2-8F6A-A0567E4A532E}">
      <dsp:nvSpPr>
        <dsp:cNvPr id="0" name=""/>
        <dsp:cNvSpPr/>
      </dsp:nvSpPr>
      <dsp:spPr>
        <a:xfrm>
          <a:off x="7535" y="2725775"/>
          <a:ext cx="3832756" cy="1101176"/>
        </a:xfrm>
        <a:prstGeom prst="roundRect">
          <a:avLst>
            <a:gd name="adj" fmla="val 10000"/>
          </a:avLst>
        </a:prstGeom>
        <a:solidFill>
          <a:srgbClr val="00B050"/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rPr>
            <a:t>Завод имеет в своем составе</a:t>
          </a:r>
          <a:endParaRPr lang="ru-RU" sz="2600" b="1" kern="1200" dirty="0">
            <a:solidFill>
              <a:schemeClr val="bg2">
                <a:lumMod val="25000"/>
              </a:schemeClr>
            </a:solidFill>
            <a:latin typeface="Arial" pitchFamily="34" charset="0"/>
            <a:cs typeface="Arial" pitchFamily="34" charset="0"/>
          </a:endParaRPr>
        </a:p>
      </dsp:txBody>
      <dsp:txXfrm>
        <a:off x="39787" y="2758027"/>
        <a:ext cx="3768252" cy="1036672"/>
      </dsp:txXfrm>
    </dsp:sp>
    <dsp:sp modelId="{3741CC98-8783-4278-9DFD-D09074D6C787}">
      <dsp:nvSpPr>
        <dsp:cNvPr id="0" name=""/>
        <dsp:cNvSpPr/>
      </dsp:nvSpPr>
      <dsp:spPr>
        <a:xfrm rot="17398188">
          <a:off x="2956646" y="1999970"/>
          <a:ext cx="2683913" cy="30248"/>
        </a:xfrm>
        <a:custGeom>
          <a:avLst/>
          <a:gdLst/>
          <a:ahLst/>
          <a:cxnLst/>
          <a:rect l="0" t="0" r="0" b="0"/>
          <a:pathLst>
            <a:path>
              <a:moveTo>
                <a:pt x="0" y="15124"/>
              </a:moveTo>
              <a:lnTo>
                <a:pt x="2683913" y="15124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b="1" kern="1200">
            <a:solidFill>
              <a:schemeClr val="bg2">
                <a:lumMod val="25000"/>
              </a:schemeClr>
            </a:solidFill>
            <a:latin typeface="Arial" pitchFamily="34" charset="0"/>
            <a:cs typeface="Arial" pitchFamily="34" charset="0"/>
          </a:endParaRPr>
        </a:p>
      </dsp:txBody>
      <dsp:txXfrm>
        <a:off x="4231505" y="1947997"/>
        <a:ext cx="134195" cy="134195"/>
      </dsp:txXfrm>
    </dsp:sp>
    <dsp:sp modelId="{8708A6C8-D6F5-44F8-B8B6-7BF06EC90221}">
      <dsp:nvSpPr>
        <dsp:cNvPr id="0" name=""/>
        <dsp:cNvSpPr/>
      </dsp:nvSpPr>
      <dsp:spPr>
        <a:xfrm>
          <a:off x="4756914" y="219012"/>
          <a:ext cx="4028061" cy="1069628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rPr>
            <a:t>Судостроительный цех</a:t>
          </a:r>
          <a:endParaRPr lang="ru-RU" sz="2200" b="1" kern="1200" dirty="0">
            <a:solidFill>
              <a:schemeClr val="bg2">
                <a:lumMod val="25000"/>
              </a:schemeClr>
            </a:solidFill>
            <a:latin typeface="Arial" pitchFamily="34" charset="0"/>
            <a:cs typeface="Arial" pitchFamily="34" charset="0"/>
          </a:endParaRPr>
        </a:p>
      </dsp:txBody>
      <dsp:txXfrm>
        <a:off x="4788242" y="250340"/>
        <a:ext cx="3965405" cy="1006972"/>
      </dsp:txXfrm>
    </dsp:sp>
    <dsp:sp modelId="{2E9E6953-EE33-4651-B54B-C4AD24ADA4BB}">
      <dsp:nvSpPr>
        <dsp:cNvPr id="0" name=""/>
        <dsp:cNvSpPr/>
      </dsp:nvSpPr>
      <dsp:spPr>
        <a:xfrm rot="18392835">
          <a:off x="3530569" y="2646130"/>
          <a:ext cx="1531329" cy="30248"/>
        </a:xfrm>
        <a:custGeom>
          <a:avLst/>
          <a:gdLst/>
          <a:ahLst/>
          <a:cxnLst/>
          <a:rect l="0" t="0" r="0" b="0"/>
          <a:pathLst>
            <a:path>
              <a:moveTo>
                <a:pt x="0" y="15124"/>
              </a:moveTo>
              <a:lnTo>
                <a:pt x="1531329" y="15124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b="1" kern="1200">
            <a:solidFill>
              <a:schemeClr val="bg2">
                <a:lumMod val="25000"/>
              </a:schemeClr>
            </a:solidFill>
            <a:latin typeface="Arial" pitchFamily="34" charset="0"/>
            <a:cs typeface="Arial" pitchFamily="34" charset="0"/>
          </a:endParaRPr>
        </a:p>
      </dsp:txBody>
      <dsp:txXfrm>
        <a:off x="4257950" y="2622971"/>
        <a:ext cx="76566" cy="76566"/>
      </dsp:txXfrm>
    </dsp:sp>
    <dsp:sp modelId="{548AC74C-F9E7-4157-B4C4-94AAA2EC257F}">
      <dsp:nvSpPr>
        <dsp:cNvPr id="0" name=""/>
        <dsp:cNvSpPr/>
      </dsp:nvSpPr>
      <dsp:spPr>
        <a:xfrm>
          <a:off x="4752176" y="1511331"/>
          <a:ext cx="4028061" cy="1069628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rPr>
            <a:t>Цех № 2 - механический цех</a:t>
          </a:r>
          <a:endParaRPr lang="ru-RU" sz="2200" b="1" kern="1200" dirty="0">
            <a:solidFill>
              <a:schemeClr val="bg2">
                <a:lumMod val="25000"/>
              </a:schemeClr>
            </a:solidFill>
            <a:latin typeface="Arial" pitchFamily="34" charset="0"/>
            <a:cs typeface="Arial" pitchFamily="34" charset="0"/>
          </a:endParaRPr>
        </a:p>
      </dsp:txBody>
      <dsp:txXfrm>
        <a:off x="4783504" y="1542659"/>
        <a:ext cx="3965405" cy="1006972"/>
      </dsp:txXfrm>
    </dsp:sp>
    <dsp:sp modelId="{67F28D40-5041-487F-A5D9-2E5C137A71D5}">
      <dsp:nvSpPr>
        <dsp:cNvPr id="0" name=""/>
        <dsp:cNvSpPr/>
      </dsp:nvSpPr>
      <dsp:spPr>
        <a:xfrm rot="21518906">
          <a:off x="3840169" y="3250847"/>
          <a:ext cx="881186" cy="30248"/>
        </a:xfrm>
        <a:custGeom>
          <a:avLst/>
          <a:gdLst/>
          <a:ahLst/>
          <a:cxnLst/>
          <a:rect l="0" t="0" r="0" b="0"/>
          <a:pathLst>
            <a:path>
              <a:moveTo>
                <a:pt x="0" y="15124"/>
              </a:moveTo>
              <a:lnTo>
                <a:pt x="881186" y="15124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b="1" kern="1200">
            <a:solidFill>
              <a:schemeClr val="bg2">
                <a:lumMod val="25000"/>
              </a:schemeClr>
            </a:solidFill>
            <a:latin typeface="Arial" pitchFamily="34" charset="0"/>
            <a:cs typeface="Arial" pitchFamily="34" charset="0"/>
          </a:endParaRPr>
        </a:p>
      </dsp:txBody>
      <dsp:txXfrm>
        <a:off x="4258732" y="3243941"/>
        <a:ext cx="44059" cy="44059"/>
      </dsp:txXfrm>
    </dsp:sp>
    <dsp:sp modelId="{88A2581A-A6E4-42A2-96AA-75A49D77F4F7}">
      <dsp:nvSpPr>
        <dsp:cNvPr id="0" name=""/>
        <dsp:cNvSpPr/>
      </dsp:nvSpPr>
      <dsp:spPr>
        <a:xfrm>
          <a:off x="4721233" y="2720765"/>
          <a:ext cx="4056207" cy="1069628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rPr>
            <a:t>СЛИП - судоподъемное сооружение</a:t>
          </a:r>
          <a:endParaRPr lang="ru-RU" sz="2200" b="1" kern="1200" dirty="0">
            <a:solidFill>
              <a:schemeClr val="bg2">
                <a:lumMod val="25000"/>
              </a:schemeClr>
            </a:solidFill>
            <a:latin typeface="Arial" pitchFamily="34" charset="0"/>
            <a:cs typeface="Arial" pitchFamily="34" charset="0"/>
          </a:endParaRPr>
        </a:p>
      </dsp:txBody>
      <dsp:txXfrm>
        <a:off x="4752561" y="2752093"/>
        <a:ext cx="3993551" cy="1006972"/>
      </dsp:txXfrm>
    </dsp:sp>
    <dsp:sp modelId="{FFFE8A41-750D-4348-8526-80653D28CAF4}">
      <dsp:nvSpPr>
        <dsp:cNvPr id="0" name=""/>
        <dsp:cNvSpPr/>
      </dsp:nvSpPr>
      <dsp:spPr>
        <a:xfrm rot="3242032">
          <a:off x="3530778" y="3868249"/>
          <a:ext cx="1499967" cy="30248"/>
        </a:xfrm>
        <a:custGeom>
          <a:avLst/>
          <a:gdLst/>
          <a:ahLst/>
          <a:cxnLst/>
          <a:rect l="0" t="0" r="0" b="0"/>
          <a:pathLst>
            <a:path>
              <a:moveTo>
                <a:pt x="0" y="15124"/>
              </a:moveTo>
              <a:lnTo>
                <a:pt x="1499967" y="15124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b="1" kern="1200">
            <a:solidFill>
              <a:schemeClr val="bg2">
                <a:lumMod val="25000"/>
              </a:schemeClr>
            </a:solidFill>
            <a:latin typeface="Arial" pitchFamily="34" charset="0"/>
            <a:cs typeface="Arial" pitchFamily="34" charset="0"/>
          </a:endParaRPr>
        </a:p>
      </dsp:txBody>
      <dsp:txXfrm>
        <a:off x="4243263" y="3845874"/>
        <a:ext cx="74998" cy="74998"/>
      </dsp:txXfrm>
    </dsp:sp>
    <dsp:sp modelId="{F0819A39-7FB4-4EBE-A6C7-AC7EED99CC78}">
      <dsp:nvSpPr>
        <dsp:cNvPr id="0" name=""/>
        <dsp:cNvSpPr/>
      </dsp:nvSpPr>
      <dsp:spPr>
        <a:xfrm>
          <a:off x="4721233" y="3955569"/>
          <a:ext cx="4056207" cy="1069628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rPr>
            <a:t>Транспортный участок </a:t>
          </a:r>
          <a:endParaRPr lang="ru-RU" sz="2200" b="1" kern="1200" dirty="0">
            <a:solidFill>
              <a:schemeClr val="bg2">
                <a:lumMod val="25000"/>
              </a:schemeClr>
            </a:solidFill>
            <a:latin typeface="Arial" pitchFamily="34" charset="0"/>
            <a:cs typeface="Arial" pitchFamily="34" charset="0"/>
          </a:endParaRPr>
        </a:p>
      </dsp:txBody>
      <dsp:txXfrm>
        <a:off x="4752561" y="3986897"/>
        <a:ext cx="3993551" cy="1006972"/>
      </dsp:txXfrm>
    </dsp:sp>
    <dsp:sp modelId="{AADC4437-069A-445A-8CE1-F6A087E9A72B}">
      <dsp:nvSpPr>
        <dsp:cNvPr id="0" name=""/>
        <dsp:cNvSpPr/>
      </dsp:nvSpPr>
      <dsp:spPr>
        <a:xfrm rot="4222082">
          <a:off x="2969748" y="4496044"/>
          <a:ext cx="2622027" cy="30248"/>
        </a:xfrm>
        <a:custGeom>
          <a:avLst/>
          <a:gdLst/>
          <a:ahLst/>
          <a:cxnLst/>
          <a:rect l="0" t="0" r="0" b="0"/>
          <a:pathLst>
            <a:path>
              <a:moveTo>
                <a:pt x="0" y="15124"/>
              </a:moveTo>
              <a:lnTo>
                <a:pt x="2622027" y="15124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b="1" kern="1200">
            <a:solidFill>
              <a:schemeClr val="bg2">
                <a:lumMod val="25000"/>
              </a:schemeClr>
            </a:solidFill>
            <a:latin typeface="Arial" pitchFamily="34" charset="0"/>
            <a:cs typeface="Arial" pitchFamily="34" charset="0"/>
          </a:endParaRPr>
        </a:p>
      </dsp:txBody>
      <dsp:txXfrm>
        <a:off x="4215211" y="4445618"/>
        <a:ext cx="131101" cy="131101"/>
      </dsp:txXfrm>
    </dsp:sp>
    <dsp:sp modelId="{066E859D-748B-4CD6-8E42-C8209A75CD39}">
      <dsp:nvSpPr>
        <dsp:cNvPr id="0" name=""/>
        <dsp:cNvSpPr/>
      </dsp:nvSpPr>
      <dsp:spPr>
        <a:xfrm>
          <a:off x="4721233" y="5190374"/>
          <a:ext cx="4056207" cy="1111197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rPr>
            <a:t>Материальные склады</a:t>
          </a:r>
          <a:endParaRPr lang="ru-RU" sz="2200" b="1" kern="1200" dirty="0">
            <a:solidFill>
              <a:schemeClr val="bg2">
                <a:lumMod val="25000"/>
              </a:schemeClr>
            </a:solidFill>
            <a:latin typeface="Arial" pitchFamily="34" charset="0"/>
            <a:cs typeface="Arial" pitchFamily="34" charset="0"/>
          </a:endParaRPr>
        </a:p>
      </dsp:txBody>
      <dsp:txXfrm>
        <a:off x="4753779" y="5222920"/>
        <a:ext cx="3991115" cy="10461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из ноута максим\Арбуга\IMG_20230808_18540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504" t="497" b="398"/>
          <a:stretch/>
        </p:blipFill>
        <p:spPr bwMode="auto">
          <a:xfrm>
            <a:off x="0" y="0"/>
            <a:ext cx="9144000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99592" y="404664"/>
            <a:ext cx="7632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ОТЧЕТ ОБ ЭКСКУРСИИ НА </a:t>
            </a:r>
          </a:p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ОАО «КРИУШИНСКИЙ СУДОСТРОИТЕЛЬНО-СУДОРЕМОНТНЫЙ ЗАВОД»</a:t>
            </a:r>
            <a:endParaRPr lang="ru-RU" sz="36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5643578"/>
            <a:ext cx="87524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Мастер </a:t>
            </a:r>
            <a:r>
              <a:rPr lang="ru-RU" sz="2000" b="1" i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</a:t>
            </a:r>
            <a:r>
              <a:rPr lang="en-US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о:</a:t>
            </a:r>
          </a:p>
          <a:p>
            <a:pPr algn="r"/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Миненкова Ю.Л.</a:t>
            </a:r>
          </a:p>
          <a:p>
            <a:pPr algn="ctr"/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2025</a:t>
            </a:r>
            <a:endParaRPr lang="ru-RU" sz="2000" b="1" i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9130500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474838" y="404664"/>
            <a:ext cx="7561658" cy="6264696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ru-RU" b="1" dirty="0">
                <a:latin typeface="Arial" pitchFamily="34" charset="0"/>
                <a:cs typeface="Arial" pitchFamily="34" charset="0"/>
              </a:rPr>
              <a:t>В 1843г. «Пароходное общество по Волге» организовало в с. Криуши зимний отстой и ремонт судов.</a:t>
            </a:r>
          </a:p>
          <a:p>
            <a:pPr marL="45720" indent="0">
              <a:buNone/>
            </a:pPr>
            <a:r>
              <a:rPr lang="ru-RU" b="1" dirty="0">
                <a:latin typeface="Arial" pitchFamily="34" charset="0"/>
                <a:cs typeface="Arial" pitchFamily="34" charset="0"/>
              </a:rPr>
              <a:t>В 1865г. на берегу затона уже работали 2 паровые машины для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лесопильных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и слесарно-токарных работ.</a:t>
            </a:r>
          </a:p>
          <a:p>
            <a:pPr marL="45720" indent="0">
              <a:buNone/>
            </a:pPr>
            <a:r>
              <a:rPr lang="ru-RU" b="1" dirty="0">
                <a:latin typeface="Arial" pitchFamily="34" charset="0"/>
                <a:cs typeface="Arial" pitchFamily="34" charset="0"/>
              </a:rPr>
              <a:t>С 1986г. в 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Криушах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началось строительство практически нового завода, в эксплуатацию он был введён в 1987г.</a:t>
            </a:r>
          </a:p>
          <a:p>
            <a:pPr marL="45720" indent="0">
              <a:buNone/>
            </a:pPr>
            <a:r>
              <a:rPr lang="ru-RU" b="1" dirty="0">
                <a:latin typeface="Arial" pitchFamily="34" charset="0"/>
                <a:cs typeface="Arial" pitchFamily="34" charset="0"/>
              </a:rPr>
              <a:t>Сегодня завод готов строить суда грузоподъёмностью до 4 тыс. тонн и длиной до 120 метров. Кроме основного производства (судостроение и судоремонт) предприятие может выпускать различные сварные и разборные металлоконструкции, высоковольтные опоры, осветительные и ретрансляционные вышки, ёмкости разного объёма, гнутый профиль, производить деревообработку, изготавливать железобетонные изделия. </a:t>
            </a:r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7280" t="7086" r="12468" b="7005"/>
          <a:stretch/>
        </p:blipFill>
        <p:spPr>
          <a:xfrm>
            <a:off x="221226" y="221226"/>
            <a:ext cx="1253613" cy="126836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31016690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Юленька\Desktop\22-01-2025_21-26-56\IMG_20241218_10284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Юленька\Desktop\22-01-2025_21-26-56\IMG_20241218_10295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2014794324"/>
              </p:ext>
            </p:extLst>
          </p:nvPr>
        </p:nvGraphicFramePr>
        <p:xfrm>
          <a:off x="179512" y="116632"/>
          <a:ext cx="8784976" cy="6552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xmlns="" val="4255730648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16632"/>
            <a:ext cx="3873006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u="sng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Судостроительный </a:t>
            </a:r>
            <a:r>
              <a:rPr lang="ru-RU" sz="24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цех</a:t>
            </a:r>
          </a:p>
          <a:p>
            <a:endParaRPr lang="ru-RU" b="1" i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В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веден </a:t>
            </a:r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в эксплуатацию в 1987 году, производственной площадью 40824 </a:t>
            </a:r>
            <a:r>
              <a:rPr lang="ru-RU" b="1" dirty="0" err="1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кв.м</a:t>
            </a:r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, мощностью 40 барж проекта 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  № </a:t>
            </a:r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81109 в год, или 15720 тонн сварных металлоконструкций. Цех оборудован линией предварительной обработки металла, линиями сборки плоскостных секций, двумя стапелями, прессовым оборудованием, линиями для резки листового и профильного металла с программным управлением, сварочным автоматическим и полуавтоматическим оборудованием. В настоящее время оборудование цеха 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модернизируется.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7" name="Picture 5" descr="C:\Users\Юленька\Desktop\22-01-2025_21-26-56\IMG_20241218_10464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0243170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Юленька\Desktop\22-01-2025_21-26-56\IMG_20241218_1044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76803178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Юленька\Desktop\22-01-2025_21-26-56\IMG_20241218_10515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512" y="-5660"/>
            <a:ext cx="2970000" cy="396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Юленька\Desktop\22-01-2025_21-26-56\IMG_20241218_1050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897601"/>
            <a:ext cx="2970000" cy="396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Юленька\Desktop\22-01-2025_21-26-56\IMG_20241218_10481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-1"/>
            <a:ext cx="5508103" cy="41310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Юленька\Desktop\22-01-2025_21-26-56\IMG_20241218_10503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345179"/>
            <a:ext cx="2638861" cy="35184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45759560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Юленька\Desktop\22-01-2025_21-26-56\IMG_20241218_1103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780110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7504" y="116632"/>
            <a:ext cx="4032448" cy="670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u="sng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Цех № 2 - механический цех по станочной обработке </a:t>
            </a:r>
            <a:r>
              <a:rPr lang="ru-RU" sz="24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металла</a:t>
            </a:r>
            <a:endParaRPr lang="ru-RU" sz="2400" b="1" dirty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ru-RU" b="1" dirty="0" smtClean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Введен </a:t>
            </a:r>
            <a:r>
              <a:rPr lang="ru-RU" sz="2000" b="1" dirty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в эксплуатацию в 1987 году, общей площадью 3820 </a:t>
            </a:r>
            <a:r>
              <a:rPr lang="ru-RU" sz="2000" b="1" dirty="0" err="1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кв.м</a:t>
            </a:r>
            <a:r>
              <a:rPr lang="ru-RU" sz="2000" b="1" dirty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. Обладает большими возможностями по холодной обработке металла. Станочный парк состоит из токарных, фрезерных, расточных, сверлильных, шлифовальных станков. Имеет крановое оборудование грузоподъемностью 5 тонн, свое административно-хозяйственное здание со всеми необходимыми помещениями и санитарно-бытовыми </a:t>
            </a: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условиями.</a:t>
            </a:r>
            <a:endParaRPr lang="ru-RU" sz="2000" b="1" dirty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 descr="C:\Users\Юленька\Desktop\22-01-2025_21-26-56\IMG_20241218_10244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0"/>
            <a:ext cx="50040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60824568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Юленька\Desktop\22-01-2025_21-26-56\IMG_20241218_1021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00403589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Юленька\Desktop\22-01-2025_21-26-56\IMG_20241218_10205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62104612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Юленька\Desktop\22-01-2025_21-26-56\IMG_20241218_1017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6000000" cy="4500000"/>
          </a:xfrm>
          <a:prstGeom prst="rect">
            <a:avLst/>
          </a:prstGeom>
          <a:ln w="57150" cap="sq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C:\Users\Юленька\Desktop\22-01-2025_21-26-56\IMG_20241218_10172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9408" y="1152688"/>
            <a:ext cx="4167088" cy="5556117"/>
          </a:xfrm>
          <a:prstGeom prst="rect">
            <a:avLst/>
          </a:prstGeom>
          <a:ln w="57150" cap="sq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07564955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783528"/>
            <a:ext cx="2664296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СЛИП</a:t>
            </a:r>
          </a:p>
          <a:p>
            <a:endParaRPr lang="ru-RU" b="1" dirty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Судоподъемное сооружение, которое выполняет </a:t>
            </a:r>
            <a:r>
              <a:rPr lang="ru-RU" sz="2000" b="1" dirty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работы по подъему судов длиной до 120 метров, весом до 2000 тонн для проведения ремонта корпуса и ДРК. Имеет пропускную способность до 70 единиц в год</a:t>
            </a: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000" b="1" dirty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66" name="Picture 2" descr="C:\Users\Юленька\Desktop\22-01-2025_21-26-56\IMG_20241218_1029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08311" y="1008112"/>
            <a:ext cx="6204181" cy="465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3988339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Юленька\Desktop\22-01-2025_21-26-56\IMG_20241218_1029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84761639"/>
      </p:ext>
    </p:ext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Юленька\Desktop\22-01-2025_21-26-56\IMG_20241218_10274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41645122"/>
      </p:ext>
    </p:extLst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260648"/>
            <a:ext cx="3384376" cy="6264696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2400" b="1" i="1" u="sng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Транспортный </a:t>
            </a:r>
            <a:r>
              <a:rPr lang="ru-RU" sz="24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участок</a:t>
            </a:r>
          </a:p>
          <a:p>
            <a:pPr marL="45720" indent="0">
              <a:buNone/>
            </a:pPr>
            <a:endParaRPr lang="ru-RU" sz="1800" b="1" dirty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ru-RU" sz="1800" b="1" dirty="0" smtClean="0">
                <a:latin typeface="Arial" pitchFamily="34" charset="0"/>
                <a:cs typeface="Arial" pitchFamily="34" charset="0"/>
              </a:rPr>
              <a:t>Состоит </a:t>
            </a:r>
            <a:r>
              <a:rPr lang="ru-RU" sz="1800" b="1" dirty="0">
                <a:latin typeface="Arial" pitchFamily="34" charset="0"/>
                <a:cs typeface="Arial" pitchFamily="34" charset="0"/>
              </a:rPr>
              <a:t>из автомашин, тракторов, кранов, обеспечивающих цикл всех работ, входящих в производственную программу, обеспечивает транспортировку материалов, межцеховых полуфабрикатов и готовых изделий. Материальные склады - отапливаемая площадь 786 кв.м, не отапливаемая площадь 1200 кв.м, склад ГСМ, открытые складские </a:t>
            </a:r>
            <a:r>
              <a:rPr lang="ru-RU" sz="1800" b="1" dirty="0" smtClean="0">
                <a:latin typeface="Arial" pitchFamily="34" charset="0"/>
                <a:cs typeface="Arial" pitchFamily="34" charset="0"/>
              </a:rPr>
              <a:t>площади</a:t>
            </a:r>
            <a:r>
              <a:rPr lang="en-US" sz="1800" b="1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1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38" name="Picture 2" descr="C:\Users\Юленька\Desktop\22-01-2025_21-26-56\IMG_20241218_10323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37012" y="0"/>
            <a:ext cx="5136490" cy="68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46270446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" indent="0">
              <a:buNone/>
            </a:pPr>
            <a:endParaRPr lang="ru-RU" dirty="0"/>
          </a:p>
        </p:txBody>
      </p:sp>
      <p:pic>
        <p:nvPicPr>
          <p:cNvPr id="15362" name="Picture 2" descr="C:\Users\Юленька\Desktop\22-01-2025_21-26-56\-5409025368578451611_1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4869160"/>
            <a:ext cx="8784976" cy="175432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Пройдя экскурсию на 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ОАО «КРИУШИНСКИЙ СУДОСТРОИТЕЛЬНО-СУДОРЕМОНТНЫЙ ЗАВОД» </a:t>
            </a:r>
            <a:r>
              <a:rPr lang="ru-RU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мы получили общее 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представление о современном производстве, </a:t>
            </a:r>
            <a:r>
              <a:rPr lang="ru-RU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познакомились со 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структурой </a:t>
            </a:r>
            <a:r>
              <a:rPr lang="ru-RU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предприятия, 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 условиями и спецификой работы на </a:t>
            </a:r>
            <a:r>
              <a:rPr lang="ru-RU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нем, 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но главное </a:t>
            </a:r>
            <a:r>
              <a:rPr lang="ru-RU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нам продемонстрировали 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производственный труд и </a:t>
            </a:r>
            <a:r>
              <a:rPr lang="ru-RU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рассказали 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 его сущности, о современной технике и технологии производства.</a:t>
            </a:r>
          </a:p>
        </p:txBody>
      </p:sp>
    </p:spTree>
    <p:extLst>
      <p:ext uri="{BB962C8B-B14F-4D97-AF65-F5344CB8AC3E}">
        <p14:creationId xmlns:p14="http://schemas.microsoft.com/office/powerpoint/2010/main" xmlns="" val="865750800"/>
      </p:ext>
    </p:extLst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151</TotalTime>
  <Words>422</Words>
  <Application>Microsoft Office PowerPoint</Application>
  <PresentationFormat>Экран (4:3)</PresentationFormat>
  <Paragraphs>28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Воздушный 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Юленька</dc:creator>
  <cp:lastModifiedBy>Direktor</cp:lastModifiedBy>
  <cp:revision>17</cp:revision>
  <dcterms:created xsi:type="dcterms:W3CDTF">2025-01-22T20:31:46Z</dcterms:created>
  <dcterms:modified xsi:type="dcterms:W3CDTF">2025-02-24T05:09:39Z</dcterms:modified>
</cp:coreProperties>
</file>