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8" r:id="rId11"/>
    <p:sldId id="26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598" autoAdjust="0"/>
  </p:normalViewPr>
  <p:slideViewPr>
    <p:cSldViewPr snapToGrid="0">
      <p:cViewPr varScale="1">
        <p:scale>
          <a:sx n="71" d="100"/>
          <a:sy n="71" d="100"/>
        </p:scale>
        <p:origin x="-678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58E8CB-3CB6-4DED-8B9F-6370447941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B16B56D-8CDB-47E6-8FDB-443ED89172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1495B26-0D09-4A67-AF7F-E2A1DFB85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763E639-9B74-4CA8-8D42-7990C4368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FBB7D83-E542-4CC6-B6B8-B7BFDE21E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566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00FF8A-41F1-4254-B987-81F933521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F3235C5-8017-48A1-A5A8-1314082C05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DB82C0F-F00F-4B50-BB92-46D30B97B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F46C920-02C7-46E2-BD35-3B13F8ADB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6A579B6-E420-44EB-8D1B-942708368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3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ECAF6E-2235-4C54-952A-62D3DA547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873461F-62EF-4917-9159-D82AFE016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18BF7A1-9A3F-4EE5-9242-04E3175C7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D15FAF3-18CF-41B0-BF3E-03FD9A849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DAC714C-0272-49B9-8EB1-1322FC207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65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F522C9-D292-47C4-9AD1-A8B9754B1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4863947-FF92-4CF4-9FDC-E9137338A1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5365339-DE1D-48D4-8586-E67EF38758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BCC3EC7-CA1D-4A92-B9E2-3929F1640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0DA5AB5-18E4-4735-A998-FFDDD45A7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026D80A-B81C-4F43-B004-B0EBFD4F7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215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441D3DA-E4EB-41F7-A755-6B83FFA16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9E49D94-CEFE-47B6-9989-75163C8751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705B1CB-55FA-4DCD-B5A8-044F243451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B7393D86-674C-4919-9014-3B981E120B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D8A22BA2-C0F3-4BF1-A452-9607874EFA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5E6BDC8A-B8CC-48E6-A9E3-6768A3CB0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761552C-AE38-4ADA-A5AE-813FD0FD0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4C9D42E4-CCB3-4B63-922D-093685A46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555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6F453B-E8AC-4298-9220-BAB532AF7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65423914-3661-4A1F-8E82-73D54A2E7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DAF9F5C-F222-4459-BEFB-458D4AD4A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D68F985-C257-4CF9-8076-1A5094582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946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D8071838-A576-4989-8008-304E47444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B419969B-94E5-4D0F-AE4E-AFF92346B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7EEA6F0-7EC3-4933-879D-2E78645AD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207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CF1505-579C-4012-A251-9A9353280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411EF3F-5C0E-4717-8DC0-2BC1D99C6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DEC1DB5-518F-4AE1-A084-6239C8FD52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F62CF48-1AE7-40DC-BF49-FCEEA9568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67CBD79-F653-4F60-A101-3F80DEBFD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1264220-B505-4305-9F63-D6F58CC97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6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C94F8EE-213E-48BF-978B-576A8D276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BD7F1092-0B9B-45C2-BD07-81ED42C68D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ED5BC52-2ED4-4F17-A201-25C3BA7F7D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702C47F-24EB-4F65-BDA7-C7E43F327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5D0A413-68E2-46AF-BF54-934E1265E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530861C-3874-4D44-9018-4ADCDB9C9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072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CAEF4A-5147-4C77-A0A4-AADD547AB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0926A5E-C392-4011-86ED-D2348319FA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13E7795-9F00-41E9-8397-B510328B9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A202DA2-3B91-4B95-B16F-52CBEF77B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17F700-15FC-45F8-9F80-547F1094E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126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A0285B1-B377-44FC-9452-ACFB5370CC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0FAB5E4-0CD6-4B8F-8BCE-C9385CF924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49200F3-A625-4AA1-8618-55EF8F02E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9F9F2A7-8FE0-48CB-AD2C-8BCD23575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8F64969-01D9-4DE7-9FC7-5B27383F3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352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8D9DB8-3A15-4628-8795-CD0D6CBDA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B422316-9948-4077-BA60-C426F2A71E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F4B4C55-9CA9-424B-B7CC-78F9B9D9D7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FAF55-F8DC-4463-ADDF-677B149B6083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0F0A84D-2C43-457A-A10E-3D6EE9243B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0D546CC-1BFA-44B8-997E-32FF37AF4B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B2B26-84C9-498B-9E75-9D7FBBB54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047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44DEA2-29EC-4777-846D-5A81DF7A55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04545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одготовка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итоговой аттестации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ГИА-9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8EC3AB2-EDB9-4BC7-9D25-BEADE3B090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06215"/>
            <a:ext cx="9144000" cy="951108"/>
          </a:xfrm>
        </p:spPr>
        <p:txBody>
          <a:bodyPr>
            <a:normAutofit fontScale="92500"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«Средняя школа № 12 города Евпатории Республики Крым»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педагог-психолог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 Ю.А.</a:t>
            </a:r>
          </a:p>
        </p:txBody>
      </p:sp>
    </p:spTree>
    <p:extLst>
      <p:ext uri="{BB962C8B-B14F-4D97-AF65-F5344CB8AC3E}">
        <p14:creationId xmlns:p14="http://schemas.microsoft.com/office/powerpoint/2010/main" val="3014569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44DEA2-29EC-4777-846D-5A81DF7A55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9091" y="318655"/>
            <a:ext cx="9628909" cy="2973490"/>
          </a:xfrm>
        </p:spPr>
        <p:txBody>
          <a:bodyPr>
            <a:normAutofit fontScale="90000"/>
          </a:bodyPr>
          <a:lstStyle/>
          <a:p>
            <a:pPr marL="766445">
              <a:lnSpc>
                <a:spcPct val="98000"/>
              </a:lnSpc>
              <a:spcAft>
                <a:spcPts val="22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1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</a:t>
            </a:r>
            <a:r>
              <a:rPr lang="ru-RU" sz="3100" dirty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3100" dirty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36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Государственная   итоговая   аттестация </a:t>
            </a:r>
            <a:r>
              <a:rPr lang="ru-RU" sz="3100" b="1" kern="0" dirty="0" smtClean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3100" b="1" kern="0" dirty="0" smtClean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(</a:t>
            </a: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ГИА-9) </a:t>
            </a: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– это основной вид  экзамена </a:t>
            </a: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для выпускников  9 </a:t>
            </a: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классов </a:t>
            </a: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 каждой школе </a:t>
            </a: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России.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8EC3AB2-EDB9-4BC7-9D25-BEADE3B090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06215"/>
            <a:ext cx="9144000" cy="951108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Сдача ГИА необходима для перехода в 10 класс или поступления  в учреждения среднего профессионального образования (колледж и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техникум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294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328908-BDBA-4FD1-A697-E2DF23CB0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i="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ОГЭ </a:t>
            </a:r>
            <a:r>
              <a:rPr lang="ru-RU" sz="4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выпускников 9 классов</a:t>
            </a:r>
            <a:endParaRPr lang="ru-RU" sz="40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3E8CBA7-37E9-4D08-B212-48C49870A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623068"/>
          </a:xfrm>
        </p:spPr>
        <p:txBody>
          <a:bodyPr/>
          <a:lstStyle/>
          <a:p>
            <a:pPr marL="925195" algn="ctr">
              <a:lnSpc>
                <a:spcPct val="103000"/>
              </a:lnSpc>
              <a:spcAft>
                <a:spcPts val="0"/>
              </a:spcAft>
            </a:pP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925195" algn="ctr">
              <a:lnSpc>
                <a:spcPct val="103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Для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всех 9-классников государственная итоговая аттестация проводится в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форме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основного государственного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экзамена</a:t>
            </a:r>
            <a:r>
              <a:rPr lang="ru-RU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ОГЭ </a:t>
            </a:r>
            <a:endParaRPr lang="ru-RU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0770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328908-BDBA-4FD1-A697-E2DF23CB0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i="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ОГЭ — это основной государственный экзамен</a:t>
            </a:r>
            <a:endParaRPr lang="ru-RU" sz="40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3E8CBA7-37E9-4D08-B212-48C49870A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623068"/>
          </a:xfrm>
        </p:spPr>
        <p:txBody>
          <a:bodyPr/>
          <a:lstStyle/>
          <a:p>
            <a:pPr marL="0" indent="0">
              <a:buNone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ОГЭ нужен для контроля знаний за девять лет обучения. Сдав экзамены в формате ОГЭ, вы получите аттестат об основном общем образовании и сможете поступить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техникум, </a:t>
            </a:r>
            <a:r>
              <a:rPr lang="ru-RU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или продолжить обучение в 10–11 классах.</a:t>
            </a:r>
          </a:p>
          <a:p>
            <a:pPr marL="0" indent="0">
              <a:buNone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знаний по школьной программе, нужно уметь правильно интерпретировать задания, грамотно заполнять бланки и работать в условиях ограниченного времени. Для выработки этих навыков в рамках подготовки к ОГЭ понадобится минимум 12 месяцев.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01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787CB7-00B0-444C-B133-4B9A579A1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ОГЭ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74A9F10-9E91-46A7-88D0-C5A3561D8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775"/>
            <a:ext cx="10515600" cy="3773897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Конкуренция растет с каждым годом.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Чем лучше вы подготовитесь к ОГЭ, тем больше шансов на успех. 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Всю подготовку к государственному экзамену можно разделить на три больших этапа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14350" indent="-514350">
              <a:buAutoNum type="arabicParenR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определиться с предметами</a:t>
            </a:r>
          </a:p>
          <a:p>
            <a:pPr marL="514350" indent="-514350">
              <a:buAutoNum type="arabicParenR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свои слабые стороны</a:t>
            </a:r>
          </a:p>
          <a:p>
            <a:pPr marL="514350" indent="-514350">
              <a:buAutoNum type="arabicParenR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способ подготовки</a:t>
            </a:r>
          </a:p>
        </p:txBody>
      </p:sp>
    </p:spTree>
    <p:extLst>
      <p:ext uri="{BB962C8B-B14F-4D97-AF65-F5344CB8AC3E}">
        <p14:creationId xmlns:p14="http://schemas.microsoft.com/office/powerpoint/2010/main" val="3462764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1B12A0-686A-48DA-8452-983298513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Определитесь с предметами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17C15D5-5832-4987-9E06-CD105BD6C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803695"/>
          </a:xfrm>
        </p:spPr>
        <p:txBody>
          <a:bodyPr>
            <a:normAutofit lnSpcReduction="10000"/>
          </a:bodyPr>
          <a:lstStyle/>
          <a:p>
            <a:pPr marL="0" indent="0" algn="l">
              <a:buNone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ОГЭ состоит из двух обязательных и двух предметов на выбор.</a:t>
            </a:r>
          </a:p>
          <a:p>
            <a:pPr marL="0" indent="0" algn="l">
              <a:buNone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обязательном порядке сдают русский язык (устно и письменно) и математику. </a:t>
            </a:r>
          </a:p>
          <a:p>
            <a:pPr marL="0" indent="0">
              <a:buNone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Дисциплины на выбор:</a:t>
            </a:r>
          </a:p>
        </p:txBody>
      </p:sp>
      <p:pic>
        <p:nvPicPr>
          <p:cNvPr id="5" name="Рисунок 4" descr="Изображение выглядит как стол&#10;&#10;Автоматически созданное описание">
            <a:extLst>
              <a:ext uri="{FF2B5EF4-FFF2-40B4-BE49-F238E27FC236}">
                <a16:creationId xmlns:a16="http://schemas.microsoft.com/office/drawing/2014/main" xmlns="" id="{04BE87C0-792F-43C6-91D8-3B409E130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788" y="3764257"/>
            <a:ext cx="9200424" cy="309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618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F2960B7-3387-46F7-820D-D571361BE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H="1">
            <a:off x="11353799" y="365126"/>
            <a:ext cx="45719" cy="134496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1F64C6A-59A4-4A2B-ABF5-91854DD49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82769"/>
            <a:ext cx="10515600" cy="372314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 из самых популярных предметов – это обществознание и география. Большинству школьников они кажутся наиболее легкими, но не стоит недооценивать эти предметы. </a:t>
            </a:r>
          </a:p>
          <a:p>
            <a:pPr marL="0" indent="0">
              <a:buNone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Выбирайте предметы для ОГЭ исходя из своих целей. Не ищите лёгких путей.</a:t>
            </a:r>
            <a:r>
              <a:rPr lang="en-US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госэкзамен в девятом классе — прекрасная возможность прорепетировать ЕГЭ.</a:t>
            </a:r>
            <a:r>
              <a:rPr lang="en-US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Учитывайте также степень своей подготовленности. Чем лучше вы знаете предмет, тем проще будет на экзамене.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128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521594-31BD-402F-897A-25EA0795F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0805"/>
            <a:ext cx="10515600" cy="1325563"/>
          </a:xfrm>
        </p:spPr>
        <p:txBody>
          <a:bodyPr/>
          <a:lstStyle/>
          <a:p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Определите слабые стороны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239419C-361D-46F9-819E-CC0A5393BD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7625"/>
            <a:ext cx="10515600" cy="3975735"/>
          </a:xfrm>
        </p:spPr>
        <p:txBody>
          <a:bodyPr/>
          <a:lstStyle/>
          <a:p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Проведите объективный анализ своей готовности. Необходимо чётко представлять, что ждёт вас на экзамене, и честно оценивать свои силы перед началом </a:t>
            </a:r>
            <a:r>
              <a:rPr lang="ru-RU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подготовки.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знаний достаточно и задания из демоверсий вы решаете легко, то необходимо продолжить подготовку, чтобы в конце показать максимальный результат.</a:t>
            </a:r>
          </a:p>
          <a:p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 вы понимаете, что совершенно не готовы сдавать экзамен, то не стоит отчаиваться. Необходимо как можно скорее начать подготовку и усиленно проводить ее. 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967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858C95-CF62-4F06-BC96-46A2DE892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Выберите способ подготовки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E1282C2-3AF8-45E5-89C7-347748B322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/>
          <a:lstStyle/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заниматься с преподавателем офлайн или онлайн.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можно самому начать подготовку к ОГЭ с начала учебного года.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Темы и нововведения ОГЭ можно узнать из классификаторов, ежегодно публикуемых на сайте ФИПИ. Там же вы найдёте демоверсии работ предыдущих лет. </a:t>
            </a:r>
            <a:r>
              <a:rPr lang="ru-RU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Порешайте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их, чтобы понять, по каким дисциплинам вам потребуется помощь, а по каким сможете подготовиться к ОГЭ самостоятельно.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982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521594-31BD-402F-897A-25EA0795F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0806"/>
            <a:ext cx="9852212" cy="1011854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помните!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239419C-361D-46F9-819E-CC0A5393BD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021976"/>
            <a:ext cx="10892118" cy="4666129"/>
          </a:xfrm>
        </p:spPr>
        <p:txBody>
          <a:bodyPr>
            <a:noAutofit/>
          </a:bodyPr>
          <a:lstStyle/>
          <a:p>
            <a:pPr marL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ГИА – лишь одно из жизненных испытаний, многих из которых еще предстоит пройти. Не придавайте событию слишком высокую значимость, чтобы не увеличивать волнение. При правильном подходе экзамены могут служить средством самоутверждения и повышением личностной самооценки. Заранее поставьте перед собой цель, которая Вам по силам. Никто не может всегда быть совершенным. Пусть достижения не всегда совпадают с идеалом, зато они Ваши личные. Не стоит бояться ошибок. Известно, что не ошибается тот, кто ничего не делает. Люди, настроенные на успех, добиваются в жизни гораздо больше, чем те, кто старается избегать неудач. Будьте уверены: каждому, кто учился в школе, по силам сдать ГИА. Все задания составлены на основе школьной программы. Подготовившись должным образом, Вы обязательно сдадите экзамен.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874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E233D58-9C76-468E-A9F9-95E27FC87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65680"/>
            <a:ext cx="10515600" cy="955675"/>
          </a:xfrm>
        </p:spPr>
        <p:txBody>
          <a:bodyPr>
            <a:normAutofit/>
          </a:bodyPr>
          <a:lstStyle/>
          <a:p>
            <a:pPr algn="ctr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Желаем удачи в подготовке к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экзамену!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EFA6057-FA63-431A-8086-85BA6C2553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77604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516</Words>
  <Application>Microsoft Office PowerPoint</Application>
  <PresentationFormat>Произвольный</PresentationFormat>
  <Paragraphs>36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Подготовка к государственной итоговой аттестации ГИА-9 </vt:lpstr>
      <vt:lpstr>         Государственная   итоговая   аттестация   (ГИА-9) – это основной вид  экзамена для выпускников  9 классов в каждой школе России.  </vt:lpstr>
      <vt:lpstr>ОГЭ для выпускников 9 классов</vt:lpstr>
      <vt:lpstr>ОГЭ — это основной государственный экзамен</vt:lpstr>
      <vt:lpstr>Подготовка к ОГЭ </vt:lpstr>
      <vt:lpstr>1. Определитесь с предметами</vt:lpstr>
      <vt:lpstr> </vt:lpstr>
      <vt:lpstr>2. Определите слабые стороны</vt:lpstr>
      <vt:lpstr>3. Выберите способ подготовки</vt:lpstr>
      <vt:lpstr>И помните!</vt:lpstr>
      <vt:lpstr>Желаем удачи в подготовке к экзамену!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Франк Карина Викторовна</dc:creator>
  <cp:lastModifiedBy>СШ №12-1</cp:lastModifiedBy>
  <cp:revision>17</cp:revision>
  <dcterms:created xsi:type="dcterms:W3CDTF">2021-10-14T07:13:52Z</dcterms:created>
  <dcterms:modified xsi:type="dcterms:W3CDTF">2025-01-22T18:35:55Z</dcterms:modified>
</cp:coreProperties>
</file>