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4" r:id="rId3"/>
    <p:sldId id="269" r:id="rId4"/>
    <p:sldId id="271" r:id="rId5"/>
    <p:sldId id="258" r:id="rId6"/>
    <p:sldId id="262" r:id="rId7"/>
    <p:sldId id="278" r:id="rId8"/>
    <p:sldId id="280" r:id="rId9"/>
    <p:sldId id="282" r:id="rId10"/>
    <p:sldId id="281" r:id="rId11"/>
    <p:sldId id="279" r:id="rId12"/>
    <p:sldId id="27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-9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CB5994-7CA7-4367-899B-63E8E828BA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971ECF-8D64-4A0C-8EAA-485FB21B1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174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71ECF-8D64-4A0C-8EAA-485FB21B1FCD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040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F7E7-3B8B-4E4A-B84B-C933FAC64B07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C3ED-28DC-4D7E-9FBA-FA19A4DC652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2" descr="fade-frame-7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7404" y="0"/>
            <a:ext cx="9181404" cy="6858000"/>
          </a:xfrm>
          <a:prstGeom prst="rect">
            <a:avLst/>
          </a:prstGeom>
          <a:noFill/>
        </p:spPr>
      </p:pic>
      <p:pic>
        <p:nvPicPr>
          <p:cNvPr id="10" name="Picture 2" descr="http://freedesignfile.com/upload/2014/05/Green-leaves-wave-creative-background-vector.jpg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3528" y="332656"/>
            <a:ext cx="8424936" cy="623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6" descr="115.png"/>
          <p:cNvPicPr>
            <a:picLocks noChangeAspect="1" noChangeArrowheads="1"/>
          </p:cNvPicPr>
          <p:nvPr userDrawn="1"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923928" y="980728"/>
            <a:ext cx="4762500" cy="42672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F7E7-3B8B-4E4A-B84B-C933FAC64B07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C3ED-28DC-4D7E-9FBA-FA19A4DC652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6" name="Picture 2" descr="fade-frame-7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81404" cy="6858000"/>
          </a:xfrm>
          <a:prstGeom prst="rect">
            <a:avLst/>
          </a:prstGeom>
          <a:noFill/>
        </p:spPr>
      </p:pic>
      <p:pic>
        <p:nvPicPr>
          <p:cNvPr id="7" name="Picture 2" descr="http://freedesignfile.com/upload/2014/05/Green-leaves-wave-creative-background-vector.jpg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95536" y="332656"/>
            <a:ext cx="8352928" cy="623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4" name="Picture 6" descr="http://li-web.ru/"/>
          <p:cNvPicPr>
            <a:picLocks noChangeAspect="1" noChangeArrowheads="1"/>
          </p:cNvPicPr>
          <p:nvPr userDrawn="1"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971600" y="3573016"/>
            <a:ext cx="1080120" cy="710719"/>
          </a:xfrm>
          <a:prstGeom prst="rect">
            <a:avLst/>
          </a:prstGeom>
          <a:noFill/>
        </p:spPr>
      </p:pic>
      <p:pic>
        <p:nvPicPr>
          <p:cNvPr id="12" name="Picture 2" descr="9.png"/>
          <p:cNvPicPr>
            <a:picLocks noChangeAspect="1" noChangeArrowheads="1"/>
          </p:cNvPicPr>
          <p:nvPr userDrawn="1"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771800" y="4221088"/>
            <a:ext cx="1224136" cy="1224136"/>
          </a:xfrm>
          <a:prstGeom prst="rect">
            <a:avLst/>
          </a:prstGeom>
          <a:noFill/>
        </p:spPr>
      </p:pic>
      <p:pic>
        <p:nvPicPr>
          <p:cNvPr id="11" name="Picture 2" descr="http://img-fotki.yandex.ru/get/6507/20573769.d/0_82749_1b642d8e_M.jpg"/>
          <p:cNvPicPr>
            <a:picLocks noChangeAspect="1" noChangeArrowheads="1"/>
          </p:cNvPicPr>
          <p:nvPr userDrawn="1"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699792" y="5085184"/>
            <a:ext cx="1705372" cy="85268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F7E7-3B8B-4E4A-B84B-C933FAC64B07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C3ED-28DC-4D7E-9FBA-FA19A4DC652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2" descr="fade-frame-7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81404" cy="6858000"/>
          </a:xfrm>
          <a:prstGeom prst="rect">
            <a:avLst/>
          </a:prstGeom>
          <a:noFill/>
        </p:spPr>
      </p:pic>
      <p:pic>
        <p:nvPicPr>
          <p:cNvPr id="5" name="Picture 2" descr="http://freedesignfile.com/upload/2014/05/Green-leaves-wave-creative-background-vector.jpg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 rot="16200000">
            <a:off x="-1152634" y="1808818"/>
            <a:ext cx="6336704" cy="3240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9.png"/>
          <p:cNvPicPr>
            <a:picLocks noChangeAspect="1" noChangeArrowheads="1"/>
          </p:cNvPicPr>
          <p:nvPr userDrawn="1"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835696" y="3933056"/>
            <a:ext cx="1224136" cy="1224136"/>
          </a:xfrm>
          <a:prstGeom prst="rect">
            <a:avLst/>
          </a:prstGeom>
          <a:noFill/>
        </p:spPr>
      </p:pic>
      <p:pic>
        <p:nvPicPr>
          <p:cNvPr id="9" name="Picture 6" descr="http://li-web.ru/"/>
          <p:cNvPicPr>
            <a:picLocks noChangeAspect="1" noChangeArrowheads="1"/>
          </p:cNvPicPr>
          <p:nvPr userDrawn="1"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547664" y="3356992"/>
            <a:ext cx="1080120" cy="710719"/>
          </a:xfrm>
          <a:prstGeom prst="rect">
            <a:avLst/>
          </a:prstGeom>
          <a:noFill/>
        </p:spPr>
      </p:pic>
      <p:pic>
        <p:nvPicPr>
          <p:cNvPr id="6146" name="Picture 2" descr="http://img-fotki.yandex.ru/get/6507/20573769.d/0_82749_1b642d8e_M.jpg"/>
          <p:cNvPicPr>
            <a:picLocks noChangeAspect="1" noChangeArrowheads="1"/>
          </p:cNvPicPr>
          <p:nvPr userDrawn="1"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547664" y="4869160"/>
            <a:ext cx="1705372" cy="85268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AF7E7-3B8B-4E4A-B84B-C933FAC64B07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DC3ED-28DC-4D7E-9FBA-FA19A4DC65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32657"/>
            <a:ext cx="3960440" cy="151216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«Лесные цветы»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0072" y="5085184"/>
            <a:ext cx="3168352" cy="1464568"/>
          </a:xfrm>
        </p:spPr>
        <p:txBody>
          <a:bodyPr>
            <a:normAutofit fontScale="32500" lnSpcReduction="20000"/>
          </a:bodyPr>
          <a:lstStyle/>
          <a:p>
            <a:pPr>
              <a:defRPr/>
            </a:pPr>
            <a:r>
              <a:rPr lang="ru-RU" sz="3800" b="1" dirty="0" smtClean="0">
                <a:solidFill>
                  <a:srgbClr val="00B050"/>
                </a:solidFill>
                <a:latin typeface="Georgia" pitchFamily="18" charset="0"/>
              </a:rPr>
              <a:t>Обучающиеся объединения </a:t>
            </a:r>
          </a:p>
          <a:p>
            <a:pPr>
              <a:defRPr/>
            </a:pPr>
            <a:r>
              <a:rPr lang="ru-RU" sz="3800" b="1" dirty="0" smtClean="0">
                <a:solidFill>
                  <a:srgbClr val="00B050"/>
                </a:solidFill>
                <a:latin typeface="Georgia" pitchFamily="18" charset="0"/>
              </a:rPr>
              <a:t>«Гармония природы» </a:t>
            </a:r>
          </a:p>
          <a:p>
            <a:pPr>
              <a:defRPr/>
            </a:pPr>
            <a:r>
              <a:rPr lang="ru-RU" sz="3800" b="1" dirty="0" smtClean="0">
                <a:solidFill>
                  <a:srgbClr val="00B050"/>
                </a:solidFill>
                <a:latin typeface="Georgia" pitchFamily="18" charset="0"/>
              </a:rPr>
              <a:t>Мазурова Елена Анатольевна</a:t>
            </a:r>
          </a:p>
          <a:p>
            <a:pPr>
              <a:defRPr/>
            </a:pPr>
            <a:r>
              <a:rPr lang="ru-RU" sz="3800" dirty="0" smtClean="0">
                <a:solidFill>
                  <a:srgbClr val="00B050"/>
                </a:solidFill>
                <a:latin typeface="Georgia" pitchFamily="18" charset="0"/>
              </a:rPr>
              <a:t>Педагог дополнительного образования</a:t>
            </a:r>
            <a:r>
              <a:rPr lang="ru-RU" sz="3800" dirty="0">
                <a:solidFill>
                  <a:srgbClr val="00B050"/>
                </a:solidFill>
                <a:latin typeface="Georgia" pitchFamily="18" charset="0"/>
              </a:rPr>
              <a:t> </a:t>
            </a:r>
            <a:r>
              <a:rPr lang="ru-RU" sz="3800" dirty="0" smtClean="0">
                <a:solidFill>
                  <a:srgbClr val="00B050"/>
                </a:solidFill>
                <a:latin typeface="Georgia" pitchFamily="18" charset="0"/>
              </a:rPr>
              <a:t>КГБУДО «Камчатский дворец детского творчества»</a:t>
            </a:r>
          </a:p>
          <a:p>
            <a:pPr>
              <a:defRPr/>
            </a:pPr>
            <a:r>
              <a:rPr lang="ru-RU" sz="3800" dirty="0" smtClean="0">
                <a:solidFill>
                  <a:srgbClr val="00B050"/>
                </a:solidFill>
                <a:latin typeface="Georgia" pitchFamily="18" charset="0"/>
              </a:rPr>
              <a:t>Петропавловск-Камчатский </a:t>
            </a:r>
          </a:p>
          <a:p>
            <a:pPr>
              <a:defRPr/>
            </a:pPr>
            <a:r>
              <a:rPr lang="ru-RU" sz="3800" smtClean="0">
                <a:solidFill>
                  <a:srgbClr val="00B050"/>
                </a:solidFill>
                <a:latin typeface="Georgia" pitchFamily="18" charset="0"/>
              </a:rPr>
              <a:t>2022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332656"/>
            <a:ext cx="5904656" cy="3312368"/>
          </a:xfrm>
        </p:spPr>
        <p:txBody>
          <a:bodyPr>
            <a:noAutofit/>
          </a:bodyPr>
          <a:lstStyle/>
          <a:p>
            <a:pPr algn="l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«Лесные цветы»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Знакомство с разнообразием цветущих растений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расширить и уточнить представление детей о растениях леса;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бережное отношение к цветам;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любовь к природе.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6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03848" y="764704"/>
            <a:ext cx="5472608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Цветы – </a:t>
            </a:r>
            <a:r>
              <a:rPr lang="ru-RU" sz="24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наши постоянные и добрые друзья. Они радуют нас своими цветением с ранней весны и до поздней осени, украшают нашу жизнь и дарят хорошее настроение.</a:t>
            </a:r>
          </a:p>
          <a:p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огромное количество разновидностей цветов, каждый из них по-своему уникален.</a:t>
            </a:r>
          </a:p>
          <a:p>
            <a:r>
              <a:rPr lang="ru-RU" sz="24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Лесные, садовые, комнатные…</a:t>
            </a:r>
          </a:p>
          <a:p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везде и всюду: в лесу, на лугу, в саду, и дома.</a:t>
            </a:r>
          </a:p>
          <a:p>
            <a:r>
              <a:rPr lang="ru-RU" sz="24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i="0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Луговые  </a:t>
            </a:r>
            <a:r>
              <a:rPr lang="ru-RU" sz="24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ru-RU" sz="2400" i="0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Садовые</a:t>
            </a:r>
          </a:p>
          <a:p>
            <a:endParaRPr lang="ru-RU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i="0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Комнатные                              Лесные  </a:t>
            </a:r>
            <a:endParaRPr lang="ru-RU" sz="2400" i="0" dirty="0">
              <a:solidFill>
                <a:srgbClr val="7030A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569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47864" y="764704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нужны цветы?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75856" y="1287924"/>
            <a:ext cx="52565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Очищает воздух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Кормят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(Насекомые питаются нектаром)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Лечат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(Используются в медицине как лекарственные средства)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Украшают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(Используются для создания интерьера, композиций, букетов.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57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3848" y="980728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3968" y="692696"/>
            <a:ext cx="2448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ЛАНДЫШИ</a:t>
            </a:r>
          </a:p>
          <a:p>
            <a:r>
              <a:rPr lang="ru-RU" sz="2800" dirty="0"/>
              <a:t/>
            </a:r>
            <a:br>
              <a:rPr lang="ru-RU" sz="2800" dirty="0"/>
            </a:b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872" y="1615784"/>
            <a:ext cx="4761389" cy="36152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75856" y="620688"/>
            <a:ext cx="4759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КОЛОКОЛЬЧИК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8138" y="1175585"/>
            <a:ext cx="4572396" cy="331236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635896" y="4653136"/>
            <a:ext cx="4680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Я с утра звенеть бы мог,</a:t>
            </a:r>
          </a:p>
          <a:p>
            <a:r>
              <a:rPr lang="ru-RU" dirty="0" smtClean="0"/>
              <a:t>Но мой синенький платочек.</a:t>
            </a:r>
          </a:p>
          <a:p>
            <a:r>
              <a:rPr lang="ru-RU" dirty="0" smtClean="0"/>
              <a:t>От росы совсем промок.</a:t>
            </a:r>
          </a:p>
          <a:p>
            <a:r>
              <a:rPr lang="ru-RU" dirty="0" smtClean="0"/>
              <a:t>А звенеть мне, между прочим</a:t>
            </a:r>
          </a:p>
          <a:p>
            <a:r>
              <a:rPr lang="ru-RU" dirty="0" smtClean="0"/>
              <a:t>Помогает ветерок, Я пою на много   громче, </a:t>
            </a:r>
          </a:p>
          <a:p>
            <a:r>
              <a:rPr lang="ru-RU" dirty="0" smtClean="0"/>
              <a:t>Если солнечный денек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1038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848" y="964574"/>
            <a:ext cx="4968552" cy="32565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67944" y="548680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НЕЗАБУДКИ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9872" y="4365104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 капельке солнца на каждом цветочке,</a:t>
            </a:r>
          </a:p>
          <a:p>
            <a:r>
              <a:rPr lang="ru-RU" dirty="0" smtClean="0"/>
              <a:t>И капле росинки на каждом листочке.</a:t>
            </a:r>
          </a:p>
          <a:p>
            <a:r>
              <a:rPr lang="ru-RU" dirty="0" smtClean="0"/>
              <a:t>Из зелени нежной в оборочках юбка,</a:t>
            </a:r>
          </a:p>
          <a:p>
            <a:r>
              <a:rPr lang="ru-RU" dirty="0" smtClean="0"/>
              <a:t>А глазки, как небо, ведя я-НЕЗАБУДКА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7580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8971" y="1196752"/>
            <a:ext cx="5062322" cy="35561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0" y="620688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РОМАШКИ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07904" y="4941168"/>
            <a:ext cx="446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Лепестки мои так нежны</a:t>
            </a:r>
          </a:p>
          <a:p>
            <a:r>
              <a:rPr lang="ru-RU" dirty="0" smtClean="0"/>
              <a:t>Чтоб не портить красоты</a:t>
            </a:r>
          </a:p>
          <a:p>
            <a:r>
              <a:rPr lang="ru-RU" dirty="0" smtClean="0"/>
              <a:t>Так тонки и белоснежны</a:t>
            </a:r>
          </a:p>
          <a:p>
            <a:r>
              <a:rPr lang="ru-RU" dirty="0" smtClean="0"/>
              <a:t>Нужно всем беречь цветы.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77825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4452" y="1124744"/>
            <a:ext cx="5185978" cy="3600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66964" y="548680"/>
            <a:ext cx="2200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ВАСИЛЕК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1880" y="4931876"/>
            <a:ext cx="48965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Тонкий длинный стебелек</a:t>
            </a:r>
          </a:p>
          <a:p>
            <a:r>
              <a:rPr lang="ru-RU" dirty="0" smtClean="0"/>
              <a:t>Я цветка, не стану рвать, </a:t>
            </a:r>
          </a:p>
          <a:p>
            <a:r>
              <a:rPr lang="ru-RU" dirty="0" smtClean="0"/>
              <a:t>И голубенький цветок.</a:t>
            </a:r>
          </a:p>
          <a:p>
            <a:r>
              <a:rPr lang="ru-RU" dirty="0" smtClean="0"/>
              <a:t>Завтра встретимся опять!</a:t>
            </a:r>
          </a:p>
          <a:p>
            <a:r>
              <a:rPr lang="ru-RU" dirty="0" smtClean="0"/>
              <a:t>Распустился-василек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5066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848" y="1340768"/>
            <a:ext cx="4680520" cy="312034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76176" y="620688"/>
            <a:ext cx="920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63888" y="4719530"/>
            <a:ext cx="43204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Красное поле! Тут что-то не так!</a:t>
            </a:r>
          </a:p>
          <a:p>
            <a:r>
              <a:rPr lang="ru-RU" dirty="0" smtClean="0"/>
              <a:t>Ближе посмотришь, да, это же мак!</a:t>
            </a:r>
          </a:p>
          <a:p>
            <a:r>
              <a:rPr lang="ru-RU" dirty="0" smtClean="0"/>
              <a:t>Этот цветок всегда красным бывает,</a:t>
            </a:r>
          </a:p>
          <a:p>
            <a:r>
              <a:rPr lang="ru-RU" dirty="0" smtClean="0"/>
              <a:t>Зернышки черные в нем созревают.</a:t>
            </a:r>
          </a:p>
          <a:p>
            <a:r>
              <a:rPr lang="ru-RU" dirty="0" smtClean="0"/>
              <a:t>Бабушка зернышки эти берет,</a:t>
            </a:r>
          </a:p>
          <a:p>
            <a:r>
              <a:rPr lang="ru-RU" dirty="0" smtClean="0"/>
              <a:t>Вкусные булочки с маком печет.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7619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64" y="1118181"/>
            <a:ext cx="4824536" cy="317040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88025" y="62068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КЛЕВЕР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47864" y="4583185"/>
            <a:ext cx="511256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Расцветает клевер,</a:t>
            </a:r>
          </a:p>
          <a:p>
            <a:r>
              <a:rPr lang="ru-RU" dirty="0" smtClean="0"/>
              <a:t>Что бы у коровы,</a:t>
            </a:r>
          </a:p>
          <a:p>
            <a:r>
              <a:rPr lang="ru-RU" dirty="0" smtClean="0"/>
              <a:t>Лучший друг ромашки.</a:t>
            </a:r>
          </a:p>
          <a:p>
            <a:r>
              <a:rPr lang="ru-RU" dirty="0" smtClean="0"/>
              <a:t>Молоко рекой,</a:t>
            </a:r>
          </a:p>
          <a:p>
            <a:r>
              <a:rPr lang="ru-RU" dirty="0" smtClean="0"/>
              <a:t>Красные комочки,</a:t>
            </a:r>
          </a:p>
          <a:p>
            <a:r>
              <a:rPr lang="ru-RU" dirty="0" smtClean="0"/>
              <a:t>Нужен ей для корма,</a:t>
            </a:r>
          </a:p>
          <a:p>
            <a:r>
              <a:rPr lang="ru-RU" dirty="0" smtClean="0"/>
              <a:t>Как кошачьи лапки.</a:t>
            </a:r>
          </a:p>
          <a:p>
            <a:r>
              <a:rPr lang="ru-RU" dirty="0" smtClean="0"/>
              <a:t>Клевер полевой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20918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1484784"/>
            <a:ext cx="5040560" cy="31683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99992" y="764704"/>
            <a:ext cx="2200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ИВАН-ЧАЙ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0135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35896" y="620688"/>
            <a:ext cx="4968552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400" dirty="0" smtClean="0">
                <a:solidFill>
                  <a:srgbClr val="46464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Ребята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самое главное - это нужно беречь  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цветы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любоваться ими на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клумбе, в лесу, в саду, на лугу, в теплице,  ведь сорвав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цветок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просто завянет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400" dirty="0" smtClean="0">
                <a:solidFill>
                  <a:srgbClr val="46464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464646"/>
                </a:solidFill>
                <a:latin typeface="Tahoma" panose="020B0604030504040204" pitchFamily="34" charset="0"/>
              </a:rPr>
              <a:t>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все станут рвать цветы, не будет красоты вокруг. Не будет цветов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пчелам неоткуда будет собирать нектар, а бабочкам – пыльцу.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цветов не попадут в землю и из них не вырастут новые цветы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rgbClr val="464646"/>
                </a:solidFill>
                <a:latin typeface="Tahoma" panose="020B0604030504040204" pitchFamily="34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мы будем бездумно срывать цветы,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они скоро могут исчезнуть совсем.</a:t>
            </a:r>
          </a:p>
          <a:p>
            <a:pPr lvl="0"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9121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2179</TotalTime>
  <Words>325</Words>
  <Application>Microsoft Office PowerPoint</Application>
  <PresentationFormat>Экран (4:3)</PresentationFormat>
  <Paragraphs>74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Georgia</vt:lpstr>
      <vt:lpstr>Tahoma</vt:lpstr>
      <vt:lpstr>Times New Roman</vt:lpstr>
      <vt:lpstr>Тема Office</vt:lpstr>
      <vt:lpstr>Тема: «Лесные цветы»</vt:lpstr>
      <vt:lpstr>  ТЕМА: «Лесные цветы» Цель: Знакомство с разнообразием цветущих растений Задачи: - расширить и уточнить представление детей о растениях леса; - воспитывать бережное отношение к цветам; - воспитывать любовь к природе.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user</cp:lastModifiedBy>
  <cp:revision>59</cp:revision>
  <dcterms:created xsi:type="dcterms:W3CDTF">2014-08-12T18:36:10Z</dcterms:created>
  <dcterms:modified xsi:type="dcterms:W3CDTF">2022-02-06T23:43:41Z</dcterms:modified>
</cp:coreProperties>
</file>