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0" r:id="rId5"/>
    <p:sldId id="269" r:id="rId6"/>
    <p:sldId id="261" r:id="rId7"/>
    <p:sldId id="263" r:id="rId8"/>
    <p:sldId id="262" r:id="rId9"/>
    <p:sldId id="264" r:id="rId10"/>
    <p:sldId id="265" r:id="rId11"/>
    <p:sldId id="273" r:id="rId12"/>
    <p:sldId id="267" r:id="rId13"/>
    <p:sldId id="271" r:id="rId14"/>
    <p:sldId id="259" r:id="rId15"/>
    <p:sldId id="272" r:id="rId16"/>
    <p:sldId id="266" r:id="rId17"/>
    <p:sldId id="270" r:id="rId18"/>
    <p:sldId id="268" r:id="rId19"/>
    <p:sldId id="258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ED3D"/>
    <a:srgbClr val="B2FEA0"/>
    <a:srgbClr val="3EC0D2"/>
    <a:srgbClr val="66FF66"/>
    <a:srgbClr val="CC0000"/>
    <a:srgbClr val="FF0000"/>
    <a:srgbClr val="F1CC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slide" Target="../slides/slide6.xml"/><Relationship Id="rId1" Type="http://schemas.openxmlformats.org/officeDocument/2006/relationships/slide" Target="../slides/slide5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slide" Target="../slides/slide8.xml"/><Relationship Id="rId1" Type="http://schemas.openxmlformats.org/officeDocument/2006/relationships/slide" Target="../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757737-7439-4FF9-8631-5FB749686D67}" type="doc">
      <dgm:prSet loTypeId="urn:microsoft.com/office/officeart/2005/8/layout/vProcess5" loCatId="process" qsTypeId="urn:microsoft.com/office/officeart/2005/8/quickstyle/3d4" qsCatId="3D" csTypeId="urn:microsoft.com/office/officeart/2005/8/colors/colorful5" csCatId="colorful" phldr="1"/>
      <dgm:spPr/>
    </dgm:pt>
    <dgm:pt modelId="{7905EAF2-A7F6-4983-BE38-591D39E0057A}">
      <dgm:prSet phldrT="[Текст]" custT="1"/>
      <dgm:spPr/>
      <dgm:t>
        <a:bodyPr/>
        <a:lstStyle/>
        <a:p>
          <a:endParaRPr lang="ru-RU" sz="2400" b="1" dirty="0" smtClean="0">
            <a:solidFill>
              <a:schemeClr val="tx1"/>
            </a:solidFill>
          </a:endParaRPr>
        </a:p>
        <a:p>
          <a:r>
            <a:rPr lang="ru-RU" sz="2400" b="1" dirty="0" smtClean="0">
              <a:solidFill>
                <a:schemeClr val="tx1"/>
              </a:solidFill>
            </a:rPr>
            <a:t>Задачи мероприятия: </a:t>
          </a:r>
        </a:p>
        <a:p>
          <a:r>
            <a:rPr lang="ru-RU" sz="2000" dirty="0" smtClean="0">
              <a:solidFill>
                <a:schemeClr val="tx1"/>
              </a:solidFill>
            </a:rPr>
            <a:t>1. </a:t>
          </a:r>
          <a:r>
            <a:rPr lang="ru-RU" sz="2000" dirty="0" smtClean="0">
              <a:solidFill>
                <a:schemeClr val="tx1"/>
              </a:solidFill>
            </a:rPr>
            <a:t>Развитие </a:t>
          </a:r>
          <a:r>
            <a:rPr lang="ru-RU" sz="2000" dirty="0" smtClean="0">
              <a:solidFill>
                <a:schemeClr val="tx1"/>
              </a:solidFill>
            </a:rPr>
            <a:t>памяти, творчества, воображения.</a:t>
          </a:r>
        </a:p>
        <a:p>
          <a:r>
            <a:rPr lang="ru-RU" sz="2000" dirty="0" smtClean="0">
              <a:solidFill>
                <a:schemeClr val="tx1"/>
              </a:solidFill>
            </a:rPr>
            <a:t>2. Воспитывать  умение играть в команде, дружелюбие.</a:t>
          </a:r>
        </a:p>
        <a:p>
          <a:r>
            <a:rPr lang="ru-RU" sz="2000" dirty="0" smtClean="0">
              <a:solidFill>
                <a:schemeClr val="tx1"/>
              </a:solidFill>
            </a:rPr>
            <a:t>3. Обобщить и систематизировать знания учащихся</a:t>
          </a:r>
          <a:r>
            <a:rPr lang="ru-RU" sz="2400" dirty="0" smtClean="0"/>
            <a:t>.</a:t>
          </a:r>
        </a:p>
        <a:p>
          <a:endParaRPr lang="ru-RU" sz="1700" dirty="0"/>
        </a:p>
      </dgm:t>
    </dgm:pt>
    <dgm:pt modelId="{79A66DCE-47E2-43BB-9348-EECC7558C5CA}" type="parTrans" cxnId="{523EAB63-EAAA-4D6B-9E35-02A0A2A3A6A1}">
      <dgm:prSet/>
      <dgm:spPr/>
      <dgm:t>
        <a:bodyPr/>
        <a:lstStyle/>
        <a:p>
          <a:endParaRPr lang="ru-RU"/>
        </a:p>
      </dgm:t>
    </dgm:pt>
    <dgm:pt modelId="{1DFC43B7-847D-4CF5-8FCF-10D3A1D71A5A}" type="sibTrans" cxnId="{523EAB63-EAAA-4D6B-9E35-02A0A2A3A6A1}">
      <dgm:prSet/>
      <dgm:spPr/>
      <dgm:t>
        <a:bodyPr/>
        <a:lstStyle/>
        <a:p>
          <a:endParaRPr lang="ru-RU"/>
        </a:p>
      </dgm:t>
    </dgm:pt>
    <dgm:pt modelId="{7D45CA5C-D93E-46C6-8E50-975ADECC112C}">
      <dgm:prSet phldrT="[Текст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</a:rPr>
            <a:t>Цель мероприятия: </a:t>
          </a:r>
          <a:r>
            <a:rPr lang="ru-RU" sz="2400" b="0" dirty="0" smtClean="0">
              <a:solidFill>
                <a:schemeClr val="tx1"/>
              </a:solidFill>
            </a:rPr>
            <a:t/>
          </a:r>
          <a:br>
            <a:rPr lang="ru-RU" sz="2400" b="0" dirty="0" smtClean="0">
              <a:solidFill>
                <a:schemeClr val="tx1"/>
              </a:solidFill>
            </a:rPr>
          </a:br>
          <a:r>
            <a:rPr lang="ru-RU" sz="2000" dirty="0" smtClean="0">
              <a:solidFill>
                <a:schemeClr val="tx1"/>
              </a:solidFill>
            </a:rPr>
            <a:t>пробуждение познавательного интереса к изучению робототехники, стремления совершенствовать</a:t>
          </a:r>
          <a:r>
            <a:rPr lang="ru-RU" sz="2000" dirty="0" smtClean="0"/>
            <a:t> </a:t>
          </a:r>
          <a:r>
            <a:rPr lang="ru-RU" sz="2000" b="0" dirty="0" smtClean="0">
              <a:solidFill>
                <a:schemeClr val="tx1"/>
              </a:solidFill>
            </a:rPr>
            <a:t>знания, умения и навыки учащихся. </a:t>
          </a:r>
          <a:endParaRPr lang="ru-RU" sz="2400" b="0" dirty="0" smtClean="0">
            <a:solidFill>
              <a:schemeClr val="tx1"/>
            </a:solidFill>
          </a:endParaRPr>
        </a:p>
        <a:p>
          <a:pPr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dirty="0"/>
        </a:p>
      </dgm:t>
    </dgm:pt>
    <dgm:pt modelId="{6BAB8FFC-AFFC-4C15-B494-FEF51A20E9E8}" type="sibTrans" cxnId="{6E668B61-5CE5-4083-AEC7-565478E01A8E}">
      <dgm:prSet/>
      <dgm:spPr/>
      <dgm:t>
        <a:bodyPr/>
        <a:lstStyle/>
        <a:p>
          <a:endParaRPr lang="ru-RU"/>
        </a:p>
      </dgm:t>
    </dgm:pt>
    <dgm:pt modelId="{1A7EFDD7-D090-46B6-B9F0-9138930EE45D}" type="parTrans" cxnId="{6E668B61-5CE5-4083-AEC7-565478E01A8E}">
      <dgm:prSet/>
      <dgm:spPr/>
      <dgm:t>
        <a:bodyPr/>
        <a:lstStyle/>
        <a:p>
          <a:endParaRPr lang="ru-RU"/>
        </a:p>
      </dgm:t>
    </dgm:pt>
    <dgm:pt modelId="{EFA21C93-8C36-40B3-A8C5-C5792EB24FEF}">
      <dgm:prSet phldrT="[Текст]" custT="1"/>
      <dgm:spPr/>
      <dgm:t>
        <a:bodyPr/>
        <a:lstStyle/>
        <a:p>
          <a:endParaRPr lang="ru-RU" sz="2400" b="1" dirty="0" smtClean="0">
            <a:solidFill>
              <a:schemeClr val="tx1"/>
            </a:solidFill>
          </a:endParaRPr>
        </a:p>
        <a:p>
          <a:endParaRPr lang="ru-RU" sz="2400" b="1" dirty="0" smtClean="0">
            <a:solidFill>
              <a:schemeClr val="tx1"/>
            </a:solidFill>
          </a:endParaRPr>
        </a:p>
        <a:p>
          <a:r>
            <a:rPr lang="ru-RU" sz="2400" b="1" dirty="0" smtClean="0">
              <a:solidFill>
                <a:schemeClr val="tx1"/>
              </a:solidFill>
            </a:rPr>
            <a:t>Оборудование: </a:t>
          </a:r>
        </a:p>
        <a:p>
          <a:r>
            <a:rPr lang="ru-RU" sz="2000" dirty="0" smtClean="0">
              <a:solidFill>
                <a:schemeClr val="tx1"/>
              </a:solidFill>
            </a:rPr>
            <a:t>Интерактивная доска, конструктор </a:t>
          </a:r>
          <a:r>
            <a:rPr lang="en-US" sz="2000" dirty="0" smtClean="0">
              <a:solidFill>
                <a:schemeClr val="tx1"/>
              </a:solidFill>
            </a:rPr>
            <a:t>Lego </a:t>
          </a:r>
          <a:r>
            <a:rPr lang="en-US" sz="2000" dirty="0" err="1" smtClean="0">
              <a:solidFill>
                <a:schemeClr val="tx1"/>
              </a:solidFill>
            </a:rPr>
            <a:t>WeDo</a:t>
          </a:r>
          <a:r>
            <a:rPr lang="ru-RU" sz="2000" dirty="0" smtClean="0">
              <a:solidFill>
                <a:schemeClr val="tx1"/>
              </a:solidFill>
            </a:rPr>
            <a:t>, карточки с заданием, маркер, презентация</a:t>
          </a:r>
          <a:r>
            <a:rPr lang="ru-RU" sz="1700" dirty="0" smtClean="0">
              <a:solidFill>
                <a:schemeClr val="tx1"/>
              </a:solidFill>
            </a:rPr>
            <a:t>.</a:t>
          </a:r>
        </a:p>
        <a:p>
          <a:endParaRPr lang="ru-RU" sz="1700" dirty="0" smtClean="0"/>
        </a:p>
        <a:p>
          <a:endParaRPr lang="ru-RU" sz="1700" dirty="0" smtClean="0"/>
        </a:p>
        <a:p>
          <a:endParaRPr lang="ru-RU" sz="1700" dirty="0"/>
        </a:p>
      </dgm:t>
    </dgm:pt>
    <dgm:pt modelId="{2564B119-23D2-43F0-BD1E-AE0E17266A79}" type="sibTrans" cxnId="{5CC98964-B821-4E73-8E48-E6708617C19C}">
      <dgm:prSet/>
      <dgm:spPr/>
      <dgm:t>
        <a:bodyPr/>
        <a:lstStyle/>
        <a:p>
          <a:endParaRPr lang="ru-RU"/>
        </a:p>
      </dgm:t>
    </dgm:pt>
    <dgm:pt modelId="{424BABBA-97FA-4625-9FF3-2DE8EBE0AEA2}" type="parTrans" cxnId="{5CC98964-B821-4E73-8E48-E6708617C19C}">
      <dgm:prSet/>
      <dgm:spPr/>
      <dgm:t>
        <a:bodyPr/>
        <a:lstStyle/>
        <a:p>
          <a:endParaRPr lang="ru-RU"/>
        </a:p>
      </dgm:t>
    </dgm:pt>
    <dgm:pt modelId="{311D984F-1EB8-4353-A20D-21570F34BF02}" type="pres">
      <dgm:prSet presAssocID="{26757737-7439-4FF9-8631-5FB749686D67}" presName="outerComposite" presStyleCnt="0">
        <dgm:presLayoutVars>
          <dgm:chMax val="5"/>
          <dgm:dir/>
          <dgm:resizeHandles val="exact"/>
        </dgm:presLayoutVars>
      </dgm:prSet>
      <dgm:spPr/>
    </dgm:pt>
    <dgm:pt modelId="{04F8C3AB-DE41-41E0-80E6-F74D7FC67D87}" type="pres">
      <dgm:prSet presAssocID="{26757737-7439-4FF9-8631-5FB749686D67}" presName="dummyMaxCanvas" presStyleCnt="0">
        <dgm:presLayoutVars/>
      </dgm:prSet>
      <dgm:spPr/>
    </dgm:pt>
    <dgm:pt modelId="{EF14B150-AC67-4DB9-8161-9B5562617135}" type="pres">
      <dgm:prSet presAssocID="{26757737-7439-4FF9-8631-5FB749686D67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FE81D-1BC6-4F94-92EA-6C42616E1121}" type="pres">
      <dgm:prSet presAssocID="{26757737-7439-4FF9-8631-5FB749686D67}" presName="ThreeNodes_2" presStyleLbl="node1" presStyleIdx="1" presStyleCnt="3" custScaleX="106215" custScaleY="133502" custLinFactNeighborX="-58" custLinFactNeighborY="138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3FEAD5-3570-4A42-9D69-72DD44D3DF81}" type="pres">
      <dgm:prSet presAssocID="{26757737-7439-4FF9-8631-5FB749686D67}" presName="ThreeNodes_3" presStyleLbl="node1" presStyleIdx="2" presStyleCnt="3" custScaleY="74999" custLinFactNeighborX="-982" custLinFactNeighborY="114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71B89-09B7-4FF4-8538-5237CF6739D7}" type="pres">
      <dgm:prSet presAssocID="{26757737-7439-4FF9-8631-5FB749686D67}" presName="ThreeConn_1-2" presStyleLbl="fgAccFollowNode1" presStyleIdx="0" presStyleCnt="2" custLinFactNeighborX="14667" custLinFactNeighborY="46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9FD28B-AE12-46F5-A8D2-2A54AE3720AB}" type="pres">
      <dgm:prSet presAssocID="{26757737-7439-4FF9-8631-5FB749686D67}" presName="ThreeConn_2-3" presStyleLbl="fgAccFollowNode1" presStyleIdx="1" presStyleCnt="2" custLinFactNeighborX="30598" custLinFactNeighborY="30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FDD8C-D2C9-4EFD-A01C-FC8D3E4BD405}" type="pres">
      <dgm:prSet presAssocID="{26757737-7439-4FF9-8631-5FB749686D67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8D46AF-DCC9-4F52-BF25-923F6C5B8BC2}" type="pres">
      <dgm:prSet presAssocID="{26757737-7439-4FF9-8631-5FB749686D67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950D06-8EB0-4352-9124-BF7399FDDD26}" type="pres">
      <dgm:prSet presAssocID="{26757737-7439-4FF9-8631-5FB749686D67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A4B841-81A1-4F72-A41F-DD2693B4D34F}" type="presOf" srcId="{7D45CA5C-D93E-46C6-8E50-975ADECC112C}" destId="{965FDD8C-D2C9-4EFD-A01C-FC8D3E4BD405}" srcOrd="1" destOrd="0" presId="urn:microsoft.com/office/officeart/2005/8/layout/vProcess5"/>
    <dgm:cxn modelId="{6E668B61-5CE5-4083-AEC7-565478E01A8E}" srcId="{26757737-7439-4FF9-8631-5FB749686D67}" destId="{7D45CA5C-D93E-46C6-8E50-975ADECC112C}" srcOrd="0" destOrd="0" parTransId="{1A7EFDD7-D090-46B6-B9F0-9138930EE45D}" sibTransId="{6BAB8FFC-AFFC-4C15-B494-FEF51A20E9E8}"/>
    <dgm:cxn modelId="{E9CBCD92-41A8-4E41-B81B-A6441A824422}" type="presOf" srcId="{7D45CA5C-D93E-46C6-8E50-975ADECC112C}" destId="{EF14B150-AC67-4DB9-8161-9B5562617135}" srcOrd="0" destOrd="0" presId="urn:microsoft.com/office/officeart/2005/8/layout/vProcess5"/>
    <dgm:cxn modelId="{669AAA68-90A1-43CC-B5FC-C261C3FB7A00}" type="presOf" srcId="{EFA21C93-8C36-40B3-A8C5-C5792EB24FEF}" destId="{4F3FEAD5-3570-4A42-9D69-72DD44D3DF81}" srcOrd="0" destOrd="0" presId="urn:microsoft.com/office/officeart/2005/8/layout/vProcess5"/>
    <dgm:cxn modelId="{FA681E85-6352-44CB-9D0C-6B8003D72CB6}" type="presOf" srcId="{7905EAF2-A7F6-4983-BE38-591D39E0057A}" destId="{168D46AF-DCC9-4F52-BF25-923F6C5B8BC2}" srcOrd="1" destOrd="0" presId="urn:microsoft.com/office/officeart/2005/8/layout/vProcess5"/>
    <dgm:cxn modelId="{CB505EFF-B37F-4D9D-954A-859BAA9E62C5}" type="presOf" srcId="{1DFC43B7-847D-4CF5-8FCF-10D3A1D71A5A}" destId="{E29FD28B-AE12-46F5-A8D2-2A54AE3720AB}" srcOrd="0" destOrd="0" presId="urn:microsoft.com/office/officeart/2005/8/layout/vProcess5"/>
    <dgm:cxn modelId="{3F079638-2AE5-4286-84A9-81F26A3A76CB}" type="presOf" srcId="{6BAB8FFC-AFFC-4C15-B494-FEF51A20E9E8}" destId="{4D271B89-09B7-4FF4-8538-5237CF6739D7}" srcOrd="0" destOrd="0" presId="urn:microsoft.com/office/officeart/2005/8/layout/vProcess5"/>
    <dgm:cxn modelId="{5CC98964-B821-4E73-8E48-E6708617C19C}" srcId="{26757737-7439-4FF9-8631-5FB749686D67}" destId="{EFA21C93-8C36-40B3-A8C5-C5792EB24FEF}" srcOrd="2" destOrd="0" parTransId="{424BABBA-97FA-4625-9FF3-2DE8EBE0AEA2}" sibTransId="{2564B119-23D2-43F0-BD1E-AE0E17266A79}"/>
    <dgm:cxn modelId="{42EB7AA0-7504-4B80-B7F4-AD5D948D944F}" type="presOf" srcId="{EFA21C93-8C36-40B3-A8C5-C5792EB24FEF}" destId="{C9950D06-8EB0-4352-9124-BF7399FDDD26}" srcOrd="1" destOrd="0" presId="urn:microsoft.com/office/officeart/2005/8/layout/vProcess5"/>
    <dgm:cxn modelId="{36A2C174-4FA9-4189-9762-D37DCBEF26A2}" type="presOf" srcId="{26757737-7439-4FF9-8631-5FB749686D67}" destId="{311D984F-1EB8-4353-A20D-21570F34BF02}" srcOrd="0" destOrd="0" presId="urn:microsoft.com/office/officeart/2005/8/layout/vProcess5"/>
    <dgm:cxn modelId="{72D35BAD-7E21-428C-A2AB-46B404D2DA27}" type="presOf" srcId="{7905EAF2-A7F6-4983-BE38-591D39E0057A}" destId="{FB3FE81D-1BC6-4F94-92EA-6C42616E1121}" srcOrd="0" destOrd="0" presId="urn:microsoft.com/office/officeart/2005/8/layout/vProcess5"/>
    <dgm:cxn modelId="{523EAB63-EAAA-4D6B-9E35-02A0A2A3A6A1}" srcId="{26757737-7439-4FF9-8631-5FB749686D67}" destId="{7905EAF2-A7F6-4983-BE38-591D39E0057A}" srcOrd="1" destOrd="0" parTransId="{79A66DCE-47E2-43BB-9348-EECC7558C5CA}" sibTransId="{1DFC43B7-847D-4CF5-8FCF-10D3A1D71A5A}"/>
    <dgm:cxn modelId="{8BC9D5AE-5258-4440-8E92-DC5A9BB75A86}" type="presParOf" srcId="{311D984F-1EB8-4353-A20D-21570F34BF02}" destId="{04F8C3AB-DE41-41E0-80E6-F74D7FC67D87}" srcOrd="0" destOrd="0" presId="urn:microsoft.com/office/officeart/2005/8/layout/vProcess5"/>
    <dgm:cxn modelId="{DF1F9756-01EE-4F06-ABCD-3305AD9C5445}" type="presParOf" srcId="{311D984F-1EB8-4353-A20D-21570F34BF02}" destId="{EF14B150-AC67-4DB9-8161-9B5562617135}" srcOrd="1" destOrd="0" presId="urn:microsoft.com/office/officeart/2005/8/layout/vProcess5"/>
    <dgm:cxn modelId="{0D45E9DB-9977-4AE1-BBCB-7F06A491D365}" type="presParOf" srcId="{311D984F-1EB8-4353-A20D-21570F34BF02}" destId="{FB3FE81D-1BC6-4F94-92EA-6C42616E1121}" srcOrd="2" destOrd="0" presId="urn:microsoft.com/office/officeart/2005/8/layout/vProcess5"/>
    <dgm:cxn modelId="{897139EB-B87C-4D58-A669-D2399954A5FB}" type="presParOf" srcId="{311D984F-1EB8-4353-A20D-21570F34BF02}" destId="{4F3FEAD5-3570-4A42-9D69-72DD44D3DF81}" srcOrd="3" destOrd="0" presId="urn:microsoft.com/office/officeart/2005/8/layout/vProcess5"/>
    <dgm:cxn modelId="{2AB151F0-BB61-4999-BE72-8523C6B57109}" type="presParOf" srcId="{311D984F-1EB8-4353-A20D-21570F34BF02}" destId="{4D271B89-09B7-4FF4-8538-5237CF6739D7}" srcOrd="4" destOrd="0" presId="urn:microsoft.com/office/officeart/2005/8/layout/vProcess5"/>
    <dgm:cxn modelId="{1A139D13-B30C-4521-8C6D-E056F84318B1}" type="presParOf" srcId="{311D984F-1EB8-4353-A20D-21570F34BF02}" destId="{E29FD28B-AE12-46F5-A8D2-2A54AE3720AB}" srcOrd="5" destOrd="0" presId="urn:microsoft.com/office/officeart/2005/8/layout/vProcess5"/>
    <dgm:cxn modelId="{06F98794-4E65-451C-B939-DC9149B8F5B7}" type="presParOf" srcId="{311D984F-1EB8-4353-A20D-21570F34BF02}" destId="{965FDD8C-D2C9-4EFD-A01C-FC8D3E4BD405}" srcOrd="6" destOrd="0" presId="urn:microsoft.com/office/officeart/2005/8/layout/vProcess5"/>
    <dgm:cxn modelId="{6BCB023F-20F8-458B-B07C-21C7F43389D9}" type="presParOf" srcId="{311D984F-1EB8-4353-A20D-21570F34BF02}" destId="{168D46AF-DCC9-4F52-BF25-923F6C5B8BC2}" srcOrd="7" destOrd="0" presId="urn:microsoft.com/office/officeart/2005/8/layout/vProcess5"/>
    <dgm:cxn modelId="{5009D69A-4C5B-4A7F-9FD6-7BF2A76615DC}" type="presParOf" srcId="{311D984F-1EB8-4353-A20D-21570F34BF02}" destId="{C9950D06-8EB0-4352-9124-BF7399FDDD26}" srcOrd="8" destOrd="0" presId="urn:microsoft.com/office/officeart/2005/8/layout/vProcess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76DE90-91FB-4F47-9247-E4400FA3D484}" type="doc">
      <dgm:prSet loTypeId="urn:microsoft.com/office/officeart/2005/8/layout/target3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2913C93-06E3-4778-B971-4F15B7CA7F70}">
      <dgm:prSet phldrT="[Текст]"/>
      <dgm:spPr/>
      <dgm:t>
        <a:bodyPr/>
        <a:lstStyle/>
        <a:p>
          <a:pPr marL="0" marR="0" indent="363538" algn="just" defTabSz="914400" eaLnBrk="1" fontAlgn="auto" latinLnBrk="0" hangingPunct="1">
            <a:lnSpc>
              <a:spcPct val="15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Участники мероприятие делятся на команды по два учащихся (возможно индивидуальное участие). Команда (участник) выполнивший первым задание получает жетон (балл). Команда (участник) набравший наибольшее количество жетонов (баллов) побеждает в мероприятии.</a:t>
          </a:r>
        </a:p>
        <a:p>
          <a:pPr marL="0" marR="0" indent="363538" algn="just" defTabSz="914400" eaLnBrk="1" fontAlgn="auto" latinLnBrk="0" hangingPunct="1">
            <a:lnSpc>
              <a:spcPct val="15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Мероприятие состоит из пяти игр и одного практического задания.</a:t>
          </a:r>
        </a:p>
        <a:p>
          <a:pPr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2A32D2E1-677F-4DD3-A429-BF9E69EE2552}" type="parTrans" cxnId="{D8A04E8E-0CA6-4954-AB0B-232A20B0D2A3}">
      <dgm:prSet/>
      <dgm:spPr/>
      <dgm:t>
        <a:bodyPr/>
        <a:lstStyle/>
        <a:p>
          <a:endParaRPr lang="ru-RU"/>
        </a:p>
      </dgm:t>
    </dgm:pt>
    <dgm:pt modelId="{763ADEED-4DB1-4F62-B80D-D87C7AA5FEC8}" type="sibTrans" cxnId="{D8A04E8E-0CA6-4954-AB0B-232A20B0D2A3}">
      <dgm:prSet/>
      <dgm:spPr/>
      <dgm:t>
        <a:bodyPr/>
        <a:lstStyle/>
        <a:p>
          <a:endParaRPr lang="ru-RU"/>
        </a:p>
      </dgm:t>
    </dgm:pt>
    <dgm:pt modelId="{4041985A-8FDC-4AD1-ACB1-81B9F946E36A}">
      <dgm:prSet phldrT="[Текст]" custT="1"/>
      <dgm:spPr/>
      <dgm:t>
        <a:bodyPr/>
        <a:lstStyle/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dirty="0"/>
        </a:p>
      </dgm:t>
    </dgm:pt>
    <dgm:pt modelId="{B7873ED0-E1C8-4AD8-80F9-4808BA0AB5B3}" type="sibTrans" cxnId="{765E8A28-B3CE-4EAD-98E6-04AC724EF6D9}">
      <dgm:prSet/>
      <dgm:spPr/>
      <dgm:t>
        <a:bodyPr/>
        <a:lstStyle/>
        <a:p>
          <a:endParaRPr lang="ru-RU"/>
        </a:p>
      </dgm:t>
    </dgm:pt>
    <dgm:pt modelId="{BBFCC0F7-1A07-411B-97A7-C598ACFF8C81}" type="parTrans" cxnId="{765E8A28-B3CE-4EAD-98E6-04AC724EF6D9}">
      <dgm:prSet/>
      <dgm:spPr/>
      <dgm:t>
        <a:bodyPr/>
        <a:lstStyle/>
        <a:p>
          <a:endParaRPr lang="ru-RU"/>
        </a:p>
      </dgm:t>
    </dgm:pt>
    <dgm:pt modelId="{8B6FB684-F2EF-4C14-B9F1-98E1F20F0398}" type="pres">
      <dgm:prSet presAssocID="{E276DE90-91FB-4F47-9247-E4400FA3D484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B5D50204-D607-4A92-B29D-E4AB08E72D8A}" type="pres">
      <dgm:prSet presAssocID="{4041985A-8FDC-4AD1-ACB1-81B9F946E36A}" presName="circle1" presStyleLbl="node1" presStyleIdx="0" presStyleCnt="2" custScaleY="108262"/>
      <dgm:spPr/>
    </dgm:pt>
    <dgm:pt modelId="{2CED009B-EF10-492B-8BC5-DEFE9064BA74}" type="pres">
      <dgm:prSet presAssocID="{4041985A-8FDC-4AD1-ACB1-81B9F946E36A}" presName="space" presStyleCnt="0"/>
      <dgm:spPr/>
    </dgm:pt>
    <dgm:pt modelId="{4E26622B-0F63-4605-BD21-7DF89727E38C}" type="pres">
      <dgm:prSet presAssocID="{4041985A-8FDC-4AD1-ACB1-81B9F946E36A}" presName="rect1" presStyleLbl="alignAcc1" presStyleIdx="0" presStyleCnt="2" custLinFactNeighborX="1099" custLinFactNeighborY="-4131"/>
      <dgm:spPr/>
      <dgm:t>
        <a:bodyPr/>
        <a:lstStyle/>
        <a:p>
          <a:endParaRPr lang="ru-RU"/>
        </a:p>
      </dgm:t>
    </dgm:pt>
    <dgm:pt modelId="{90FBBDE2-0F0C-4D09-B6AD-4E5D24817FFF}" type="pres">
      <dgm:prSet presAssocID="{F2913C93-06E3-4778-B971-4F15B7CA7F70}" presName="vertSpace2" presStyleLbl="node1" presStyleIdx="0" presStyleCnt="2"/>
      <dgm:spPr/>
    </dgm:pt>
    <dgm:pt modelId="{34C21BF7-5BB1-4875-93FB-FE89A2864FD6}" type="pres">
      <dgm:prSet presAssocID="{F2913C93-06E3-4778-B971-4F15B7CA7F70}" presName="circle2" presStyleLbl="node1" presStyleIdx="1" presStyleCnt="2" custLinFactNeighborX="-1282"/>
      <dgm:spPr/>
    </dgm:pt>
    <dgm:pt modelId="{FB78C63D-83C4-4C84-A580-8F9CAF05B7E3}" type="pres">
      <dgm:prSet presAssocID="{F2913C93-06E3-4778-B971-4F15B7CA7F70}" presName="rect2" presStyleLbl="alignAcc1" presStyleIdx="1" presStyleCnt="2" custScaleY="139915" custLinFactNeighborY="19223"/>
      <dgm:spPr/>
      <dgm:t>
        <a:bodyPr/>
        <a:lstStyle/>
        <a:p>
          <a:endParaRPr lang="ru-RU"/>
        </a:p>
      </dgm:t>
    </dgm:pt>
    <dgm:pt modelId="{C44CA481-A9C9-418B-BDD6-431F4A1512E6}" type="pres">
      <dgm:prSet presAssocID="{4041985A-8FDC-4AD1-ACB1-81B9F946E36A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90576F-8E90-42B8-BE5A-73FB82E4315B}" type="pres">
      <dgm:prSet presAssocID="{F2913C93-06E3-4778-B971-4F15B7CA7F70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5E8A28-B3CE-4EAD-98E6-04AC724EF6D9}" srcId="{E276DE90-91FB-4F47-9247-E4400FA3D484}" destId="{4041985A-8FDC-4AD1-ACB1-81B9F946E36A}" srcOrd="0" destOrd="0" parTransId="{BBFCC0F7-1A07-411B-97A7-C598ACFF8C81}" sibTransId="{B7873ED0-E1C8-4AD8-80F9-4808BA0AB5B3}"/>
    <dgm:cxn modelId="{2E7961C1-C9C8-4736-876A-97D1AF4C7651}" type="presOf" srcId="{E276DE90-91FB-4F47-9247-E4400FA3D484}" destId="{8B6FB684-F2EF-4C14-B9F1-98E1F20F0398}" srcOrd="0" destOrd="0" presId="urn:microsoft.com/office/officeart/2005/8/layout/target3"/>
    <dgm:cxn modelId="{1C69B10A-EAA4-47E0-9C86-B43875637830}" type="presOf" srcId="{4041985A-8FDC-4AD1-ACB1-81B9F946E36A}" destId="{C44CA481-A9C9-418B-BDD6-431F4A1512E6}" srcOrd="1" destOrd="0" presId="urn:microsoft.com/office/officeart/2005/8/layout/target3"/>
    <dgm:cxn modelId="{D8A04E8E-0CA6-4954-AB0B-232A20B0D2A3}" srcId="{E276DE90-91FB-4F47-9247-E4400FA3D484}" destId="{F2913C93-06E3-4778-B971-4F15B7CA7F70}" srcOrd="1" destOrd="0" parTransId="{2A32D2E1-677F-4DD3-A429-BF9E69EE2552}" sibTransId="{763ADEED-4DB1-4F62-B80D-D87C7AA5FEC8}"/>
    <dgm:cxn modelId="{8094156A-AB1F-4FFB-8194-97436511768C}" type="presOf" srcId="{4041985A-8FDC-4AD1-ACB1-81B9F946E36A}" destId="{4E26622B-0F63-4605-BD21-7DF89727E38C}" srcOrd="0" destOrd="0" presId="urn:microsoft.com/office/officeart/2005/8/layout/target3"/>
    <dgm:cxn modelId="{7B468567-2EF6-4DBE-A6E4-DE737A6FCDCC}" type="presOf" srcId="{F2913C93-06E3-4778-B971-4F15B7CA7F70}" destId="{FB78C63D-83C4-4C84-A580-8F9CAF05B7E3}" srcOrd="0" destOrd="0" presId="urn:microsoft.com/office/officeart/2005/8/layout/target3"/>
    <dgm:cxn modelId="{C089310C-AC0D-4D3A-A66C-131123A09FB7}" type="presOf" srcId="{F2913C93-06E3-4778-B971-4F15B7CA7F70}" destId="{E190576F-8E90-42B8-BE5A-73FB82E4315B}" srcOrd="1" destOrd="0" presId="urn:microsoft.com/office/officeart/2005/8/layout/target3"/>
    <dgm:cxn modelId="{4164A66B-DFDE-41AE-AD7A-D7636E218E2C}" type="presParOf" srcId="{8B6FB684-F2EF-4C14-B9F1-98E1F20F0398}" destId="{B5D50204-D607-4A92-B29D-E4AB08E72D8A}" srcOrd="0" destOrd="0" presId="urn:microsoft.com/office/officeart/2005/8/layout/target3"/>
    <dgm:cxn modelId="{658EA597-4F7A-45F8-988D-389C2D28C5B6}" type="presParOf" srcId="{8B6FB684-F2EF-4C14-B9F1-98E1F20F0398}" destId="{2CED009B-EF10-492B-8BC5-DEFE9064BA74}" srcOrd="1" destOrd="0" presId="urn:microsoft.com/office/officeart/2005/8/layout/target3"/>
    <dgm:cxn modelId="{D0CB7315-190B-4724-91DC-6F69EFB7995B}" type="presParOf" srcId="{8B6FB684-F2EF-4C14-B9F1-98E1F20F0398}" destId="{4E26622B-0F63-4605-BD21-7DF89727E38C}" srcOrd="2" destOrd="0" presId="urn:microsoft.com/office/officeart/2005/8/layout/target3"/>
    <dgm:cxn modelId="{D2512F5D-EE93-4AAC-BC93-71880BF9DC24}" type="presParOf" srcId="{8B6FB684-F2EF-4C14-B9F1-98E1F20F0398}" destId="{90FBBDE2-0F0C-4D09-B6AD-4E5D24817FFF}" srcOrd="3" destOrd="0" presId="urn:microsoft.com/office/officeart/2005/8/layout/target3"/>
    <dgm:cxn modelId="{68ECEC79-FFBC-4F36-AB5C-33C6F039168C}" type="presParOf" srcId="{8B6FB684-F2EF-4C14-B9F1-98E1F20F0398}" destId="{34C21BF7-5BB1-4875-93FB-FE89A2864FD6}" srcOrd="4" destOrd="0" presId="urn:microsoft.com/office/officeart/2005/8/layout/target3"/>
    <dgm:cxn modelId="{FFCBF26E-CD89-4745-A491-D5FB3A54D164}" type="presParOf" srcId="{8B6FB684-F2EF-4C14-B9F1-98E1F20F0398}" destId="{FB78C63D-83C4-4C84-A580-8F9CAF05B7E3}" srcOrd="5" destOrd="0" presId="urn:microsoft.com/office/officeart/2005/8/layout/target3"/>
    <dgm:cxn modelId="{C1D84CA7-1BC4-4EC3-805E-AA3F95E71AC8}" type="presParOf" srcId="{8B6FB684-F2EF-4C14-B9F1-98E1F20F0398}" destId="{C44CA481-A9C9-418B-BDD6-431F4A1512E6}" srcOrd="6" destOrd="0" presId="urn:microsoft.com/office/officeart/2005/8/layout/target3"/>
    <dgm:cxn modelId="{05FE5906-37A2-480A-B459-A3AD6397BE16}" type="presParOf" srcId="{8B6FB684-F2EF-4C14-B9F1-98E1F20F0398}" destId="{E190576F-8E90-42B8-BE5A-73FB82E4315B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CEA7E8-8632-4743-B289-A9BCADE6AED9}" type="doc">
      <dgm:prSet loTypeId="urn:microsoft.com/office/officeart/2005/8/layout/gear1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04C07EB-26AF-48E8-85D3-BEA7C4692E2D}">
      <dgm:prSet phldrT="[Текст]" custT="1"/>
      <dgm:spPr>
        <a:solidFill>
          <a:srgbClr val="E0ED3D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solidFill>
                <a:prstClr val="black"/>
              </a:solidFill>
              <a:hlinkClick xmlns:r="http://schemas.openxmlformats.org/officeDocument/2006/relationships" r:id="rId1" action="ppaction://hlinksldjump"/>
            </a:rPr>
            <a:t>Игра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«Силуэт»</a:t>
          </a:r>
          <a:endParaRPr lang="ru-RU" sz="1800" b="1" dirty="0" smtClean="0">
            <a:solidFill>
              <a:schemeClr val="tx1"/>
            </a:solidFill>
          </a:endParaRPr>
        </a:p>
        <a:p>
          <a:pPr marL="114300" indent="0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/>
        </a:p>
      </dgm:t>
    </dgm:pt>
    <dgm:pt modelId="{6C5B9CC1-EB8C-4F13-9751-DD2E8D2BAF42}" type="parTrans" cxnId="{71B93EFC-D428-42BE-AAA9-0B1DB0579525}">
      <dgm:prSet/>
      <dgm:spPr/>
      <dgm:t>
        <a:bodyPr/>
        <a:lstStyle/>
        <a:p>
          <a:endParaRPr lang="ru-RU"/>
        </a:p>
      </dgm:t>
    </dgm:pt>
    <dgm:pt modelId="{CCF43D9B-78D8-4818-93A1-1861A9BCC0A3}" type="sibTrans" cxnId="{71B93EFC-D428-42BE-AAA9-0B1DB0579525}">
      <dgm:prSet/>
      <dgm:spPr/>
      <dgm:t>
        <a:bodyPr/>
        <a:lstStyle/>
        <a:p>
          <a:endParaRPr lang="ru-RU"/>
        </a:p>
      </dgm:t>
    </dgm:pt>
    <dgm:pt modelId="{D66403FD-DE29-4926-9ACF-08ECE70531EE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solidFill>
                <a:prstClr val="black"/>
              </a:solidFill>
              <a:hlinkClick xmlns:r="http://schemas.openxmlformats.org/officeDocument/2006/relationships" r:id="rId2" action="ppaction://hlinksldjump"/>
            </a:rPr>
            <a:t>Игра</a:t>
          </a:r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          «Построй маршрут»</a:t>
          </a:r>
          <a:endParaRPr lang="ru-RU" sz="1800" b="1" dirty="0" smtClean="0">
            <a:solidFill>
              <a:schemeClr val="tx1"/>
            </a:solidFill>
          </a:endParaRPr>
        </a:p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0107EF05-7D21-4B96-8FB9-FE1BC580233B}" type="parTrans" cxnId="{9C6CCAAB-5654-4907-A52E-E2A39541445B}">
      <dgm:prSet/>
      <dgm:spPr/>
      <dgm:t>
        <a:bodyPr/>
        <a:lstStyle/>
        <a:p>
          <a:endParaRPr lang="ru-RU"/>
        </a:p>
      </dgm:t>
    </dgm:pt>
    <dgm:pt modelId="{2ED31C00-6701-488E-A370-33AF2745C9D7}" type="sibTrans" cxnId="{9C6CCAAB-5654-4907-A52E-E2A39541445B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760DE8B2-FF53-40BD-92A2-5F300E95348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solidFill>
                <a:prstClr val="black"/>
              </a:solidFill>
              <a:hlinkClick xmlns:r="http://schemas.openxmlformats.org/officeDocument/2006/relationships" r:id="rId3" action="ppaction://hlinksldjump"/>
            </a:rPr>
            <a:t>Задание</a:t>
          </a:r>
          <a:r>
            <a:rPr lang="ru-RU" sz="1800" b="1" i="0" dirty="0" smtClean="0">
              <a:solidFill>
                <a:schemeClr val="tx1"/>
              </a:solidFill>
              <a:hlinkClick xmlns:r="http://schemas.openxmlformats.org/officeDocument/2006/relationships" r:id="rId3" action="ppaction://hlinksldjump"/>
            </a:rPr>
            <a:t>              «Робот - исполнитель»</a:t>
          </a:r>
          <a:endParaRPr lang="ru-RU" sz="1800" b="1" i="0" dirty="0" smtClean="0">
            <a:solidFill>
              <a:schemeClr val="tx1"/>
            </a:solidFill>
          </a:endParaRPr>
        </a:p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/>
        </a:p>
      </dgm:t>
    </dgm:pt>
    <dgm:pt modelId="{2546E641-3C55-468C-AF3B-BCAEA0A744AA}" type="sibTrans" cxnId="{F4F2B6D1-7320-49CD-9029-4590D782596F}">
      <dgm:prSet/>
      <dgm:spPr/>
      <dgm:t>
        <a:bodyPr/>
        <a:lstStyle/>
        <a:p>
          <a:endParaRPr lang="ru-RU"/>
        </a:p>
      </dgm:t>
    </dgm:pt>
    <dgm:pt modelId="{BA0520FC-64A6-4FFF-8150-2ABDDDEC814B}" type="parTrans" cxnId="{F4F2B6D1-7320-49CD-9029-4590D782596F}">
      <dgm:prSet/>
      <dgm:spPr/>
      <dgm:t>
        <a:bodyPr/>
        <a:lstStyle/>
        <a:p>
          <a:endParaRPr lang="ru-RU"/>
        </a:p>
      </dgm:t>
    </dgm:pt>
    <dgm:pt modelId="{66F997DA-9667-4617-8149-6BF6FF9F0208}" type="pres">
      <dgm:prSet presAssocID="{09CEA7E8-8632-4743-B289-A9BCADE6AED9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53B7C3-0EF7-4F82-AD97-671082D1F18A}" type="pres">
      <dgm:prSet presAssocID="{D04C07EB-26AF-48E8-85D3-BEA7C4692E2D}" presName="gear1" presStyleLbl="node1" presStyleIdx="0" presStyleCnt="3" custScaleX="84976" custScaleY="59079" custLinFactY="-2430" custLinFactNeighborX="17115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539D1-3384-4FA1-999A-C1200C67DD5C}" type="pres">
      <dgm:prSet presAssocID="{D04C07EB-26AF-48E8-85D3-BEA7C4692E2D}" presName="gear1srcNode" presStyleLbl="node1" presStyleIdx="0" presStyleCnt="3"/>
      <dgm:spPr/>
      <dgm:t>
        <a:bodyPr/>
        <a:lstStyle/>
        <a:p>
          <a:endParaRPr lang="ru-RU"/>
        </a:p>
      </dgm:t>
    </dgm:pt>
    <dgm:pt modelId="{6EDF844E-B663-4652-BE2A-C00F7A8145EF}" type="pres">
      <dgm:prSet presAssocID="{D04C07EB-26AF-48E8-85D3-BEA7C4692E2D}" presName="gear1dstNode" presStyleLbl="node1" presStyleIdx="0" presStyleCnt="3"/>
      <dgm:spPr/>
      <dgm:t>
        <a:bodyPr/>
        <a:lstStyle/>
        <a:p>
          <a:endParaRPr lang="ru-RU"/>
        </a:p>
      </dgm:t>
    </dgm:pt>
    <dgm:pt modelId="{681B7C04-C58D-49E0-A3EA-0F133F009A99}" type="pres">
      <dgm:prSet presAssocID="{D66403FD-DE29-4926-9ACF-08ECE70531EE}" presName="gear2" presStyleLbl="node1" presStyleIdx="1" presStyleCnt="3" custScaleX="94119" custScaleY="94119" custLinFactNeighborX="11717" custLinFactNeighborY="-507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C71C8-B8A3-4CB4-B4B9-555D8517F31D}" type="pres">
      <dgm:prSet presAssocID="{D66403FD-DE29-4926-9ACF-08ECE70531EE}" presName="gear2srcNode" presStyleLbl="node1" presStyleIdx="1" presStyleCnt="3"/>
      <dgm:spPr/>
      <dgm:t>
        <a:bodyPr/>
        <a:lstStyle/>
        <a:p>
          <a:endParaRPr lang="ru-RU"/>
        </a:p>
      </dgm:t>
    </dgm:pt>
    <dgm:pt modelId="{AF9CA349-123D-4CBC-91B4-624888C37B44}" type="pres">
      <dgm:prSet presAssocID="{D66403FD-DE29-4926-9ACF-08ECE70531EE}" presName="gear2dstNode" presStyleLbl="node1" presStyleIdx="1" presStyleCnt="3"/>
      <dgm:spPr/>
      <dgm:t>
        <a:bodyPr/>
        <a:lstStyle/>
        <a:p>
          <a:endParaRPr lang="ru-RU"/>
        </a:p>
      </dgm:t>
    </dgm:pt>
    <dgm:pt modelId="{CF833A7B-5CAD-4B3B-87D5-5973E91D15F1}" type="pres">
      <dgm:prSet presAssocID="{760DE8B2-FF53-40BD-92A2-5F300E953482}" presName="gear3" presStyleLbl="node1" presStyleIdx="2" presStyleCnt="3" custScaleX="133798" custScaleY="133798" custLinFactY="2510" custLinFactNeighborX="18574" custLinFactNeighborY="100000"/>
      <dgm:spPr/>
      <dgm:t>
        <a:bodyPr/>
        <a:lstStyle/>
        <a:p>
          <a:endParaRPr lang="ru-RU"/>
        </a:p>
      </dgm:t>
    </dgm:pt>
    <dgm:pt modelId="{48E39AD6-6C08-4A58-AC1B-1F677546239D}" type="pres">
      <dgm:prSet presAssocID="{760DE8B2-FF53-40BD-92A2-5F300E95348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00DC49-F3F7-4589-958D-50AE7EC98F0B}" type="pres">
      <dgm:prSet presAssocID="{760DE8B2-FF53-40BD-92A2-5F300E953482}" presName="gear3srcNode" presStyleLbl="node1" presStyleIdx="2" presStyleCnt="3"/>
      <dgm:spPr/>
      <dgm:t>
        <a:bodyPr/>
        <a:lstStyle/>
        <a:p>
          <a:endParaRPr lang="ru-RU"/>
        </a:p>
      </dgm:t>
    </dgm:pt>
    <dgm:pt modelId="{681FF2F4-6EE4-4BBC-ACC9-6D48A70123BA}" type="pres">
      <dgm:prSet presAssocID="{760DE8B2-FF53-40BD-92A2-5F300E953482}" presName="gear3dstNode" presStyleLbl="node1" presStyleIdx="2" presStyleCnt="3"/>
      <dgm:spPr/>
      <dgm:t>
        <a:bodyPr/>
        <a:lstStyle/>
        <a:p>
          <a:endParaRPr lang="ru-RU"/>
        </a:p>
      </dgm:t>
    </dgm:pt>
    <dgm:pt modelId="{68FE23AC-C3FA-4501-AE97-69B9F35CF5F7}" type="pres">
      <dgm:prSet presAssocID="{CCF43D9B-78D8-4818-93A1-1861A9BCC0A3}" presName="connector1" presStyleLbl="sibTrans2D1" presStyleIdx="0" presStyleCnt="3" custAng="19622762" custScaleX="43975" custScaleY="43864" custLinFactNeighborX="5800" custLinFactNeighborY="-19045"/>
      <dgm:spPr/>
      <dgm:t>
        <a:bodyPr/>
        <a:lstStyle/>
        <a:p>
          <a:endParaRPr lang="ru-RU"/>
        </a:p>
      </dgm:t>
    </dgm:pt>
    <dgm:pt modelId="{17B23F44-1AFF-448D-8D68-9D4796D6C065}" type="pres">
      <dgm:prSet presAssocID="{2ED31C00-6701-488E-A370-33AF2745C9D7}" presName="connector2" presStyleLbl="sibTrans2D1" presStyleIdx="1" presStyleCnt="3" custAng="1477491" custLinFactNeighborX="32398" custLinFactNeighborY="-65671"/>
      <dgm:spPr/>
      <dgm:t>
        <a:bodyPr/>
        <a:lstStyle/>
        <a:p>
          <a:endParaRPr lang="ru-RU"/>
        </a:p>
      </dgm:t>
    </dgm:pt>
    <dgm:pt modelId="{17E0DC81-3C28-4223-8889-06BE892DE4E7}" type="pres">
      <dgm:prSet presAssocID="{2546E641-3C55-468C-AF3B-BCAEA0A744AA}" presName="connector3" presStyleLbl="sibTrans2D1" presStyleIdx="2" presStyleCnt="3" custLinFactNeighborX="37348" custLinFactNeighborY="-15791"/>
      <dgm:spPr/>
      <dgm:t>
        <a:bodyPr/>
        <a:lstStyle/>
        <a:p>
          <a:endParaRPr lang="ru-RU"/>
        </a:p>
      </dgm:t>
    </dgm:pt>
  </dgm:ptLst>
  <dgm:cxnLst>
    <dgm:cxn modelId="{81B80DC2-4A68-4EBC-B4D9-5ED14125BA8F}" type="presOf" srcId="{CCF43D9B-78D8-4818-93A1-1861A9BCC0A3}" destId="{68FE23AC-C3FA-4501-AE97-69B9F35CF5F7}" srcOrd="0" destOrd="0" presId="urn:microsoft.com/office/officeart/2005/8/layout/gear1"/>
    <dgm:cxn modelId="{4AC9CFA4-5D33-48B6-A3B7-5127FBF75A8A}" type="presOf" srcId="{760DE8B2-FF53-40BD-92A2-5F300E953482}" destId="{CF833A7B-5CAD-4B3B-87D5-5973E91D15F1}" srcOrd="0" destOrd="0" presId="urn:microsoft.com/office/officeart/2005/8/layout/gear1"/>
    <dgm:cxn modelId="{5FCD16F7-D49B-4EF4-83EC-987F6EC3094F}" type="presOf" srcId="{2546E641-3C55-468C-AF3B-BCAEA0A744AA}" destId="{17E0DC81-3C28-4223-8889-06BE892DE4E7}" srcOrd="0" destOrd="0" presId="urn:microsoft.com/office/officeart/2005/8/layout/gear1"/>
    <dgm:cxn modelId="{71B93EFC-D428-42BE-AAA9-0B1DB0579525}" srcId="{09CEA7E8-8632-4743-B289-A9BCADE6AED9}" destId="{D04C07EB-26AF-48E8-85D3-BEA7C4692E2D}" srcOrd="0" destOrd="0" parTransId="{6C5B9CC1-EB8C-4F13-9751-DD2E8D2BAF42}" sibTransId="{CCF43D9B-78D8-4818-93A1-1861A9BCC0A3}"/>
    <dgm:cxn modelId="{6CE795CF-0D20-4BE1-A7B6-1EB7EF436B88}" type="presOf" srcId="{D66403FD-DE29-4926-9ACF-08ECE70531EE}" destId="{681B7C04-C58D-49E0-A3EA-0F133F009A99}" srcOrd="0" destOrd="0" presId="urn:microsoft.com/office/officeart/2005/8/layout/gear1"/>
    <dgm:cxn modelId="{10AEF595-C69E-46C0-B4E1-A4731EC86B33}" type="presOf" srcId="{09CEA7E8-8632-4743-B289-A9BCADE6AED9}" destId="{66F997DA-9667-4617-8149-6BF6FF9F0208}" srcOrd="0" destOrd="0" presId="urn:microsoft.com/office/officeart/2005/8/layout/gear1"/>
    <dgm:cxn modelId="{3E54AF5F-4B8D-4A72-ACC2-ACA0DD94ECF2}" type="presOf" srcId="{D04C07EB-26AF-48E8-85D3-BEA7C4692E2D}" destId="{6EDF844E-B663-4652-BE2A-C00F7A8145EF}" srcOrd="2" destOrd="0" presId="urn:microsoft.com/office/officeart/2005/8/layout/gear1"/>
    <dgm:cxn modelId="{551F604B-EF95-4EE6-B689-D210188FE366}" type="presOf" srcId="{2ED31C00-6701-488E-A370-33AF2745C9D7}" destId="{17B23F44-1AFF-448D-8D68-9D4796D6C065}" srcOrd="0" destOrd="0" presId="urn:microsoft.com/office/officeart/2005/8/layout/gear1"/>
    <dgm:cxn modelId="{B87C473C-0EA4-4578-88D3-C9CDCB1E303D}" type="presOf" srcId="{D04C07EB-26AF-48E8-85D3-BEA7C4692E2D}" destId="{B2F539D1-3384-4FA1-999A-C1200C67DD5C}" srcOrd="1" destOrd="0" presId="urn:microsoft.com/office/officeart/2005/8/layout/gear1"/>
    <dgm:cxn modelId="{F4F2B6D1-7320-49CD-9029-4590D782596F}" srcId="{09CEA7E8-8632-4743-B289-A9BCADE6AED9}" destId="{760DE8B2-FF53-40BD-92A2-5F300E953482}" srcOrd="2" destOrd="0" parTransId="{BA0520FC-64A6-4FFF-8150-2ABDDDEC814B}" sibTransId="{2546E641-3C55-468C-AF3B-BCAEA0A744AA}"/>
    <dgm:cxn modelId="{9C6CCAAB-5654-4907-A52E-E2A39541445B}" srcId="{09CEA7E8-8632-4743-B289-A9BCADE6AED9}" destId="{D66403FD-DE29-4926-9ACF-08ECE70531EE}" srcOrd="1" destOrd="0" parTransId="{0107EF05-7D21-4B96-8FB9-FE1BC580233B}" sibTransId="{2ED31C00-6701-488E-A370-33AF2745C9D7}"/>
    <dgm:cxn modelId="{DE54BF5A-2A79-4A09-A16B-78E522AF7512}" type="presOf" srcId="{760DE8B2-FF53-40BD-92A2-5F300E953482}" destId="{D200DC49-F3F7-4589-958D-50AE7EC98F0B}" srcOrd="2" destOrd="0" presId="urn:microsoft.com/office/officeart/2005/8/layout/gear1"/>
    <dgm:cxn modelId="{989FACB6-9EB5-462D-985F-FB0DD139E1E8}" type="presOf" srcId="{D66403FD-DE29-4926-9ACF-08ECE70531EE}" destId="{AF9CA349-123D-4CBC-91B4-624888C37B44}" srcOrd="2" destOrd="0" presId="urn:microsoft.com/office/officeart/2005/8/layout/gear1"/>
    <dgm:cxn modelId="{AA212EEA-3838-48AD-9FD4-12C3A624FFEF}" type="presOf" srcId="{D04C07EB-26AF-48E8-85D3-BEA7C4692E2D}" destId="{8153B7C3-0EF7-4F82-AD97-671082D1F18A}" srcOrd="0" destOrd="0" presId="urn:microsoft.com/office/officeart/2005/8/layout/gear1"/>
    <dgm:cxn modelId="{A5480559-F0AA-48E7-854F-8150419F13CE}" type="presOf" srcId="{D66403FD-DE29-4926-9ACF-08ECE70531EE}" destId="{A33C71C8-B8A3-4CB4-B4B9-555D8517F31D}" srcOrd="1" destOrd="0" presId="urn:microsoft.com/office/officeart/2005/8/layout/gear1"/>
    <dgm:cxn modelId="{66253BE1-F456-4299-9F57-417DF05DB861}" type="presOf" srcId="{760DE8B2-FF53-40BD-92A2-5F300E953482}" destId="{48E39AD6-6C08-4A58-AC1B-1F677546239D}" srcOrd="1" destOrd="0" presId="urn:microsoft.com/office/officeart/2005/8/layout/gear1"/>
    <dgm:cxn modelId="{04FC968C-6D44-4596-BD7B-2AD9E09985FE}" type="presOf" srcId="{760DE8B2-FF53-40BD-92A2-5F300E953482}" destId="{681FF2F4-6EE4-4BBC-ACC9-6D48A70123BA}" srcOrd="3" destOrd="0" presId="urn:microsoft.com/office/officeart/2005/8/layout/gear1"/>
    <dgm:cxn modelId="{7240BB9D-5595-4C2E-8BDA-0F38356BD38E}" type="presParOf" srcId="{66F997DA-9667-4617-8149-6BF6FF9F0208}" destId="{8153B7C3-0EF7-4F82-AD97-671082D1F18A}" srcOrd="0" destOrd="0" presId="urn:microsoft.com/office/officeart/2005/8/layout/gear1"/>
    <dgm:cxn modelId="{8F27E90E-1AD9-49E2-A2B0-D5991C11CD15}" type="presParOf" srcId="{66F997DA-9667-4617-8149-6BF6FF9F0208}" destId="{B2F539D1-3384-4FA1-999A-C1200C67DD5C}" srcOrd="1" destOrd="0" presId="urn:microsoft.com/office/officeart/2005/8/layout/gear1"/>
    <dgm:cxn modelId="{7BA7A7E9-3061-46AF-8B03-56DC10447D1A}" type="presParOf" srcId="{66F997DA-9667-4617-8149-6BF6FF9F0208}" destId="{6EDF844E-B663-4652-BE2A-C00F7A8145EF}" srcOrd="2" destOrd="0" presId="urn:microsoft.com/office/officeart/2005/8/layout/gear1"/>
    <dgm:cxn modelId="{F6F793BE-88AF-43C5-A751-F243F5C8457B}" type="presParOf" srcId="{66F997DA-9667-4617-8149-6BF6FF9F0208}" destId="{681B7C04-C58D-49E0-A3EA-0F133F009A99}" srcOrd="3" destOrd="0" presId="urn:microsoft.com/office/officeart/2005/8/layout/gear1"/>
    <dgm:cxn modelId="{CC8D4046-CAAC-47B2-8042-1681E315CB95}" type="presParOf" srcId="{66F997DA-9667-4617-8149-6BF6FF9F0208}" destId="{A33C71C8-B8A3-4CB4-B4B9-555D8517F31D}" srcOrd="4" destOrd="0" presId="urn:microsoft.com/office/officeart/2005/8/layout/gear1"/>
    <dgm:cxn modelId="{3BD53286-AC77-4DAE-879A-28C8E2B36347}" type="presParOf" srcId="{66F997DA-9667-4617-8149-6BF6FF9F0208}" destId="{AF9CA349-123D-4CBC-91B4-624888C37B44}" srcOrd="5" destOrd="0" presId="urn:microsoft.com/office/officeart/2005/8/layout/gear1"/>
    <dgm:cxn modelId="{7F8E49A5-375D-425A-B974-7C0317F03E48}" type="presParOf" srcId="{66F997DA-9667-4617-8149-6BF6FF9F0208}" destId="{CF833A7B-5CAD-4B3B-87D5-5973E91D15F1}" srcOrd="6" destOrd="0" presId="urn:microsoft.com/office/officeart/2005/8/layout/gear1"/>
    <dgm:cxn modelId="{F1B1F002-8B1A-4396-8926-10A8CA33CBCB}" type="presParOf" srcId="{66F997DA-9667-4617-8149-6BF6FF9F0208}" destId="{48E39AD6-6C08-4A58-AC1B-1F677546239D}" srcOrd="7" destOrd="0" presId="urn:microsoft.com/office/officeart/2005/8/layout/gear1"/>
    <dgm:cxn modelId="{AEF53CF0-CC4D-40A4-A7CC-9E13E464F9E3}" type="presParOf" srcId="{66F997DA-9667-4617-8149-6BF6FF9F0208}" destId="{D200DC49-F3F7-4589-958D-50AE7EC98F0B}" srcOrd="8" destOrd="0" presId="urn:microsoft.com/office/officeart/2005/8/layout/gear1"/>
    <dgm:cxn modelId="{72FB2C9C-D13B-4A9C-9CE2-44FB4962CD48}" type="presParOf" srcId="{66F997DA-9667-4617-8149-6BF6FF9F0208}" destId="{681FF2F4-6EE4-4BBC-ACC9-6D48A70123BA}" srcOrd="9" destOrd="0" presId="urn:microsoft.com/office/officeart/2005/8/layout/gear1"/>
    <dgm:cxn modelId="{4966D656-7138-4CA4-84F2-BDA7CCECF4D3}" type="presParOf" srcId="{66F997DA-9667-4617-8149-6BF6FF9F0208}" destId="{68FE23AC-C3FA-4501-AE97-69B9F35CF5F7}" srcOrd="10" destOrd="0" presId="urn:microsoft.com/office/officeart/2005/8/layout/gear1"/>
    <dgm:cxn modelId="{99107316-B10C-4F30-823E-1347619BFEDB}" type="presParOf" srcId="{66F997DA-9667-4617-8149-6BF6FF9F0208}" destId="{17B23F44-1AFF-448D-8D68-9D4796D6C065}" srcOrd="11" destOrd="0" presId="urn:microsoft.com/office/officeart/2005/8/layout/gear1"/>
    <dgm:cxn modelId="{2640D10F-47B8-4CF4-83DF-020A0225EEF8}" type="presParOf" srcId="{66F997DA-9667-4617-8149-6BF6FF9F0208}" destId="{17E0DC81-3C28-4223-8889-06BE892DE4E7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CEA7E8-8632-4743-B289-A9BCADE6AED9}" type="doc">
      <dgm:prSet loTypeId="urn:microsoft.com/office/officeart/2005/8/layout/gear1" loCatId="cycle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04C07EB-26AF-48E8-85D3-BEA7C4692E2D}">
      <dgm:prSet phldrT="[Текст]" custT="1"/>
      <dgm:spPr>
        <a:solidFill>
          <a:schemeClr val="accent2">
            <a:lumMod val="60000"/>
            <a:lumOff val="40000"/>
            <a:alpha val="79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Игра</a:t>
          </a:r>
        </a:p>
        <a:p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«</a:t>
          </a:r>
          <a:r>
            <a:rPr lang="ru-RU" sz="1800" b="1" dirty="0" err="1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Лего</a:t>
          </a:r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 – сказки»</a:t>
          </a:r>
          <a:endParaRPr lang="ru-RU" sz="1800" b="1" dirty="0" smtClean="0">
            <a:solidFill>
              <a:schemeClr val="tx1"/>
            </a:solidFill>
          </a:endParaRPr>
        </a:p>
        <a:p>
          <a:endParaRPr lang="ru-RU" sz="1600" dirty="0"/>
        </a:p>
      </dgm:t>
    </dgm:pt>
    <dgm:pt modelId="{6C5B9CC1-EB8C-4F13-9751-DD2E8D2BAF42}" type="parTrans" cxnId="{71B93EFC-D428-42BE-AAA9-0B1DB0579525}">
      <dgm:prSet/>
      <dgm:spPr/>
      <dgm:t>
        <a:bodyPr/>
        <a:lstStyle/>
        <a:p>
          <a:endParaRPr lang="ru-RU"/>
        </a:p>
      </dgm:t>
    </dgm:pt>
    <dgm:pt modelId="{CCF43D9B-78D8-4818-93A1-1861A9BCC0A3}" type="sibTrans" cxnId="{71B93EFC-D428-42BE-AAA9-0B1DB0579525}">
      <dgm:prSet/>
      <dgm:spPr/>
      <dgm:t>
        <a:bodyPr/>
        <a:lstStyle/>
        <a:p>
          <a:endParaRPr lang="ru-RU"/>
        </a:p>
      </dgm:t>
    </dgm:pt>
    <dgm:pt modelId="{D66403FD-DE29-4926-9ACF-08ECE70531EE}">
      <dgm:prSet phldrT="[Текст]"/>
      <dgm:spPr>
        <a:solidFill>
          <a:srgbClr val="3EC0D2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Игра           «</a:t>
          </a:r>
          <a:r>
            <a:rPr lang="ru-RU" sz="1800" b="1" dirty="0" err="1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Лего</a:t>
          </a:r>
          <a:r>
            <a:rPr lang="ru-RU" sz="1800" b="1" dirty="0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 – лабиринт»</a:t>
          </a:r>
          <a:endParaRPr lang="ru-RU" sz="1800" b="1" dirty="0" smtClean="0">
            <a:solidFill>
              <a:schemeClr val="tx1"/>
            </a:solidFill>
          </a:endParaRPr>
        </a:p>
        <a:p>
          <a:pPr marL="57150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0107EF05-7D21-4B96-8FB9-FE1BC580233B}" type="parTrans" cxnId="{9C6CCAAB-5654-4907-A52E-E2A39541445B}">
      <dgm:prSet/>
      <dgm:spPr/>
      <dgm:t>
        <a:bodyPr/>
        <a:lstStyle/>
        <a:p>
          <a:endParaRPr lang="ru-RU"/>
        </a:p>
      </dgm:t>
    </dgm:pt>
    <dgm:pt modelId="{2ED31C00-6701-488E-A370-33AF2745C9D7}" type="sibTrans" cxnId="{9C6CCAAB-5654-4907-A52E-E2A39541445B}">
      <dgm:prSet/>
      <dgm:spPr/>
      <dgm:t>
        <a:bodyPr/>
        <a:lstStyle/>
        <a:p>
          <a:endParaRPr lang="ru-RU"/>
        </a:p>
      </dgm:t>
    </dgm:pt>
    <dgm:pt modelId="{760DE8B2-FF53-40BD-92A2-5F300E953482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hlinkClick xmlns:r="http://schemas.openxmlformats.org/officeDocument/2006/relationships" r:id="rId3" action="ppaction://hlinksldjump"/>
            </a:rPr>
            <a:t>Игра           «Образец и правило»</a:t>
          </a:r>
          <a:endParaRPr lang="ru-RU" b="1" dirty="0" smtClean="0">
            <a:solidFill>
              <a:schemeClr val="tx1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dirty="0"/>
        </a:p>
      </dgm:t>
    </dgm:pt>
    <dgm:pt modelId="{BA0520FC-64A6-4FFF-8150-2ABDDDEC814B}" type="parTrans" cxnId="{F4F2B6D1-7320-49CD-9029-4590D782596F}">
      <dgm:prSet/>
      <dgm:spPr/>
      <dgm:t>
        <a:bodyPr/>
        <a:lstStyle/>
        <a:p>
          <a:endParaRPr lang="ru-RU"/>
        </a:p>
      </dgm:t>
    </dgm:pt>
    <dgm:pt modelId="{2546E641-3C55-468C-AF3B-BCAEA0A744AA}" type="sibTrans" cxnId="{F4F2B6D1-7320-49CD-9029-4590D782596F}">
      <dgm:prSet/>
      <dgm:spPr/>
      <dgm:t>
        <a:bodyPr/>
        <a:lstStyle/>
        <a:p>
          <a:endParaRPr lang="ru-RU"/>
        </a:p>
      </dgm:t>
    </dgm:pt>
    <dgm:pt modelId="{66F997DA-9667-4617-8149-6BF6FF9F0208}" type="pres">
      <dgm:prSet presAssocID="{09CEA7E8-8632-4743-B289-A9BCADE6AED9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109E53-E472-4332-8630-9EDDC5F1C67C}" type="pres">
      <dgm:prSet presAssocID="{D04C07EB-26AF-48E8-85D3-BEA7C4692E2D}" presName="gear1" presStyleLbl="node1" presStyleIdx="0" presStyleCnt="3" custLinFactNeighborX="-18788" custLinFactNeighborY="316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4C62-7362-4BF3-ACC9-415C4048C5F7}" type="pres">
      <dgm:prSet presAssocID="{D04C07EB-26AF-48E8-85D3-BEA7C4692E2D}" presName="gear1srcNode" presStyleLbl="node1" presStyleIdx="0" presStyleCnt="3"/>
      <dgm:spPr/>
      <dgm:t>
        <a:bodyPr/>
        <a:lstStyle/>
        <a:p>
          <a:endParaRPr lang="ru-RU"/>
        </a:p>
      </dgm:t>
    </dgm:pt>
    <dgm:pt modelId="{2CEC471E-8222-49B8-A84E-D0EBCE7ECCC4}" type="pres">
      <dgm:prSet presAssocID="{D04C07EB-26AF-48E8-85D3-BEA7C4692E2D}" presName="gear1dstNode" presStyleLbl="node1" presStyleIdx="0" presStyleCnt="3"/>
      <dgm:spPr/>
      <dgm:t>
        <a:bodyPr/>
        <a:lstStyle/>
        <a:p>
          <a:endParaRPr lang="ru-RU"/>
        </a:p>
      </dgm:t>
    </dgm:pt>
    <dgm:pt modelId="{19A3BF05-DE6F-4CAA-AF75-F040C31513FA}" type="pres">
      <dgm:prSet presAssocID="{D66403FD-DE29-4926-9ACF-08ECE70531EE}" presName="gear2" presStyleLbl="node1" presStyleIdx="1" presStyleCnt="3" custLinFactNeighborX="20833" custLinFactNeighborY="-306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253222-0A94-4773-89BB-7548F27F7793}" type="pres">
      <dgm:prSet presAssocID="{D66403FD-DE29-4926-9ACF-08ECE70531EE}" presName="gear2srcNode" presStyleLbl="node1" presStyleIdx="1" presStyleCnt="3"/>
      <dgm:spPr/>
      <dgm:t>
        <a:bodyPr/>
        <a:lstStyle/>
        <a:p>
          <a:endParaRPr lang="ru-RU"/>
        </a:p>
      </dgm:t>
    </dgm:pt>
    <dgm:pt modelId="{60A84C1E-B03D-440A-9AB9-417D10D00033}" type="pres">
      <dgm:prSet presAssocID="{D66403FD-DE29-4926-9ACF-08ECE70531EE}" presName="gear2dstNode" presStyleLbl="node1" presStyleIdx="1" presStyleCnt="3"/>
      <dgm:spPr/>
      <dgm:t>
        <a:bodyPr/>
        <a:lstStyle/>
        <a:p>
          <a:endParaRPr lang="ru-RU"/>
        </a:p>
      </dgm:t>
    </dgm:pt>
    <dgm:pt modelId="{985E5781-EE6F-4703-A140-54E0A03EF5AA}" type="pres">
      <dgm:prSet presAssocID="{760DE8B2-FF53-40BD-92A2-5F300E953482}" presName="gear3" presStyleLbl="node1" presStyleIdx="2" presStyleCnt="3" custLinFactNeighborX="46528" custLinFactNeighborY="-19973"/>
      <dgm:spPr/>
      <dgm:t>
        <a:bodyPr/>
        <a:lstStyle/>
        <a:p>
          <a:endParaRPr lang="ru-RU"/>
        </a:p>
      </dgm:t>
    </dgm:pt>
    <dgm:pt modelId="{F1C450A6-4354-41B0-BB5B-4C982DFD4308}" type="pres">
      <dgm:prSet presAssocID="{760DE8B2-FF53-40BD-92A2-5F300E95348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1F1F6F-A14C-4D81-B501-336B490B240A}" type="pres">
      <dgm:prSet presAssocID="{760DE8B2-FF53-40BD-92A2-5F300E953482}" presName="gear3srcNode" presStyleLbl="node1" presStyleIdx="2" presStyleCnt="3"/>
      <dgm:spPr/>
      <dgm:t>
        <a:bodyPr/>
        <a:lstStyle/>
        <a:p>
          <a:endParaRPr lang="ru-RU"/>
        </a:p>
      </dgm:t>
    </dgm:pt>
    <dgm:pt modelId="{54F5187C-B0D0-4052-A0DE-491A6A48A090}" type="pres">
      <dgm:prSet presAssocID="{760DE8B2-FF53-40BD-92A2-5F300E953482}" presName="gear3dstNode" presStyleLbl="node1" presStyleIdx="2" presStyleCnt="3"/>
      <dgm:spPr/>
      <dgm:t>
        <a:bodyPr/>
        <a:lstStyle/>
        <a:p>
          <a:endParaRPr lang="ru-RU"/>
        </a:p>
      </dgm:t>
    </dgm:pt>
    <dgm:pt modelId="{E3ADCFE6-2544-463F-8491-F4682B4EC67C}" type="pres">
      <dgm:prSet presAssocID="{CCF43D9B-78D8-4818-93A1-1861A9BCC0A3}" presName="connector1" presStyleLbl="sibTrans2D1" presStyleIdx="0" presStyleCnt="3" custLinFactNeighborX="-10919" custLinFactNeighborY="9283"/>
      <dgm:spPr/>
      <dgm:t>
        <a:bodyPr/>
        <a:lstStyle/>
        <a:p>
          <a:endParaRPr lang="ru-RU"/>
        </a:p>
      </dgm:t>
    </dgm:pt>
    <dgm:pt modelId="{FDA842B2-1188-4063-BBFF-17778B51A9D8}" type="pres">
      <dgm:prSet presAssocID="{2ED31C00-6701-488E-A370-33AF2745C9D7}" presName="connector2" presStyleLbl="sibTrans2D1" presStyleIdx="1" presStyleCnt="3" custLinFactNeighborX="15823" custLinFactNeighborY="-27319"/>
      <dgm:spPr/>
      <dgm:t>
        <a:bodyPr/>
        <a:lstStyle/>
        <a:p>
          <a:endParaRPr lang="ru-RU"/>
        </a:p>
      </dgm:t>
    </dgm:pt>
    <dgm:pt modelId="{3DE62942-E24A-4E10-8A14-694D887400C8}" type="pres">
      <dgm:prSet presAssocID="{2546E641-3C55-468C-AF3B-BCAEA0A744AA}" presName="connector3" presStyleLbl="sibTrans2D1" presStyleIdx="2" presStyleCnt="3" custLinFactNeighborX="32024" custLinFactNeighborY="-12047"/>
      <dgm:spPr/>
      <dgm:t>
        <a:bodyPr/>
        <a:lstStyle/>
        <a:p>
          <a:endParaRPr lang="ru-RU"/>
        </a:p>
      </dgm:t>
    </dgm:pt>
  </dgm:ptLst>
  <dgm:cxnLst>
    <dgm:cxn modelId="{E9E6F9C5-EF96-47CC-B1C0-BE9A7F8ED707}" type="presOf" srcId="{760DE8B2-FF53-40BD-92A2-5F300E953482}" destId="{54F5187C-B0D0-4052-A0DE-491A6A48A090}" srcOrd="3" destOrd="0" presId="urn:microsoft.com/office/officeart/2005/8/layout/gear1"/>
    <dgm:cxn modelId="{71B93EFC-D428-42BE-AAA9-0B1DB0579525}" srcId="{09CEA7E8-8632-4743-B289-A9BCADE6AED9}" destId="{D04C07EB-26AF-48E8-85D3-BEA7C4692E2D}" srcOrd="0" destOrd="0" parTransId="{6C5B9CC1-EB8C-4F13-9751-DD2E8D2BAF42}" sibTransId="{CCF43D9B-78D8-4818-93A1-1861A9BCC0A3}"/>
    <dgm:cxn modelId="{BC539438-3AAA-4F71-A714-56900C9E8AFD}" type="presOf" srcId="{D04C07EB-26AF-48E8-85D3-BEA7C4692E2D}" destId="{BFDD4C62-7362-4BF3-ACC9-415C4048C5F7}" srcOrd="1" destOrd="0" presId="urn:microsoft.com/office/officeart/2005/8/layout/gear1"/>
    <dgm:cxn modelId="{AD7F8AAD-ADC0-4ADA-8C0A-F051A45C0354}" type="presOf" srcId="{2546E641-3C55-468C-AF3B-BCAEA0A744AA}" destId="{3DE62942-E24A-4E10-8A14-694D887400C8}" srcOrd="0" destOrd="0" presId="urn:microsoft.com/office/officeart/2005/8/layout/gear1"/>
    <dgm:cxn modelId="{A3C25DFB-B90F-493B-94CF-5852D8449C29}" type="presOf" srcId="{D66403FD-DE29-4926-9ACF-08ECE70531EE}" destId="{19A3BF05-DE6F-4CAA-AF75-F040C31513FA}" srcOrd="0" destOrd="0" presId="urn:microsoft.com/office/officeart/2005/8/layout/gear1"/>
    <dgm:cxn modelId="{1E9DE95C-4DBF-4763-B61C-A4B296262F58}" type="presOf" srcId="{D04C07EB-26AF-48E8-85D3-BEA7C4692E2D}" destId="{82109E53-E472-4332-8630-9EDDC5F1C67C}" srcOrd="0" destOrd="0" presId="urn:microsoft.com/office/officeart/2005/8/layout/gear1"/>
    <dgm:cxn modelId="{1F40B0E9-8158-4255-9149-D47636403158}" type="presOf" srcId="{2ED31C00-6701-488E-A370-33AF2745C9D7}" destId="{FDA842B2-1188-4063-BBFF-17778B51A9D8}" srcOrd="0" destOrd="0" presId="urn:microsoft.com/office/officeart/2005/8/layout/gear1"/>
    <dgm:cxn modelId="{3E751126-D0F1-453D-BCB3-411FBF26F072}" type="presOf" srcId="{760DE8B2-FF53-40BD-92A2-5F300E953482}" destId="{F1C450A6-4354-41B0-BB5B-4C982DFD4308}" srcOrd="1" destOrd="0" presId="urn:microsoft.com/office/officeart/2005/8/layout/gear1"/>
    <dgm:cxn modelId="{76E15A49-1D02-4392-95AB-5D268E260072}" type="presOf" srcId="{760DE8B2-FF53-40BD-92A2-5F300E953482}" destId="{281F1F6F-A14C-4D81-B501-336B490B240A}" srcOrd="2" destOrd="0" presId="urn:microsoft.com/office/officeart/2005/8/layout/gear1"/>
    <dgm:cxn modelId="{F4F2B6D1-7320-49CD-9029-4590D782596F}" srcId="{09CEA7E8-8632-4743-B289-A9BCADE6AED9}" destId="{760DE8B2-FF53-40BD-92A2-5F300E953482}" srcOrd="2" destOrd="0" parTransId="{BA0520FC-64A6-4FFF-8150-2ABDDDEC814B}" sibTransId="{2546E641-3C55-468C-AF3B-BCAEA0A744AA}"/>
    <dgm:cxn modelId="{CC145977-7642-4DC3-9353-8E0FFB5A8A38}" type="presOf" srcId="{D04C07EB-26AF-48E8-85D3-BEA7C4692E2D}" destId="{2CEC471E-8222-49B8-A84E-D0EBCE7ECCC4}" srcOrd="2" destOrd="0" presId="urn:microsoft.com/office/officeart/2005/8/layout/gear1"/>
    <dgm:cxn modelId="{849B414C-216E-49BD-8CEA-DC99C844292D}" type="presOf" srcId="{D66403FD-DE29-4926-9ACF-08ECE70531EE}" destId="{98253222-0A94-4773-89BB-7548F27F7793}" srcOrd="1" destOrd="0" presId="urn:microsoft.com/office/officeart/2005/8/layout/gear1"/>
    <dgm:cxn modelId="{9C6CCAAB-5654-4907-A52E-E2A39541445B}" srcId="{09CEA7E8-8632-4743-B289-A9BCADE6AED9}" destId="{D66403FD-DE29-4926-9ACF-08ECE70531EE}" srcOrd="1" destOrd="0" parTransId="{0107EF05-7D21-4B96-8FB9-FE1BC580233B}" sibTransId="{2ED31C00-6701-488E-A370-33AF2745C9D7}"/>
    <dgm:cxn modelId="{59272AED-AA26-43AE-904E-90FAECCBA055}" type="presOf" srcId="{D66403FD-DE29-4926-9ACF-08ECE70531EE}" destId="{60A84C1E-B03D-440A-9AB9-417D10D00033}" srcOrd="2" destOrd="0" presId="urn:microsoft.com/office/officeart/2005/8/layout/gear1"/>
    <dgm:cxn modelId="{F390FAB0-1433-45DC-82DB-66C465C95EF5}" type="presOf" srcId="{CCF43D9B-78D8-4818-93A1-1861A9BCC0A3}" destId="{E3ADCFE6-2544-463F-8491-F4682B4EC67C}" srcOrd="0" destOrd="0" presId="urn:microsoft.com/office/officeart/2005/8/layout/gear1"/>
    <dgm:cxn modelId="{5B53FC9E-9B3F-488D-81FD-FE407E7C7322}" type="presOf" srcId="{760DE8B2-FF53-40BD-92A2-5F300E953482}" destId="{985E5781-EE6F-4703-A140-54E0A03EF5AA}" srcOrd="0" destOrd="0" presId="urn:microsoft.com/office/officeart/2005/8/layout/gear1"/>
    <dgm:cxn modelId="{50FD67D6-8DC3-465C-AD98-0A0A6D872145}" type="presOf" srcId="{09CEA7E8-8632-4743-B289-A9BCADE6AED9}" destId="{66F997DA-9667-4617-8149-6BF6FF9F0208}" srcOrd="0" destOrd="0" presId="urn:microsoft.com/office/officeart/2005/8/layout/gear1"/>
    <dgm:cxn modelId="{228EF7B7-1E54-4DA8-AEEC-C000D3C23E5D}" type="presParOf" srcId="{66F997DA-9667-4617-8149-6BF6FF9F0208}" destId="{82109E53-E472-4332-8630-9EDDC5F1C67C}" srcOrd="0" destOrd="0" presId="urn:microsoft.com/office/officeart/2005/8/layout/gear1"/>
    <dgm:cxn modelId="{F63B2387-6F47-47BF-A228-ED79C22FC773}" type="presParOf" srcId="{66F997DA-9667-4617-8149-6BF6FF9F0208}" destId="{BFDD4C62-7362-4BF3-ACC9-415C4048C5F7}" srcOrd="1" destOrd="0" presId="urn:microsoft.com/office/officeart/2005/8/layout/gear1"/>
    <dgm:cxn modelId="{FB629D7B-804B-4F00-9BB5-7310D73D8C77}" type="presParOf" srcId="{66F997DA-9667-4617-8149-6BF6FF9F0208}" destId="{2CEC471E-8222-49B8-A84E-D0EBCE7ECCC4}" srcOrd="2" destOrd="0" presId="urn:microsoft.com/office/officeart/2005/8/layout/gear1"/>
    <dgm:cxn modelId="{568D4B0C-C660-413C-B610-455796834A0B}" type="presParOf" srcId="{66F997DA-9667-4617-8149-6BF6FF9F0208}" destId="{19A3BF05-DE6F-4CAA-AF75-F040C31513FA}" srcOrd="3" destOrd="0" presId="urn:microsoft.com/office/officeart/2005/8/layout/gear1"/>
    <dgm:cxn modelId="{62242DA2-5DB0-4DF5-9143-65D6C6C5EED0}" type="presParOf" srcId="{66F997DA-9667-4617-8149-6BF6FF9F0208}" destId="{98253222-0A94-4773-89BB-7548F27F7793}" srcOrd="4" destOrd="0" presId="urn:microsoft.com/office/officeart/2005/8/layout/gear1"/>
    <dgm:cxn modelId="{1C4427A5-1D4B-479F-AB4C-89DCB6ADCE33}" type="presParOf" srcId="{66F997DA-9667-4617-8149-6BF6FF9F0208}" destId="{60A84C1E-B03D-440A-9AB9-417D10D00033}" srcOrd="5" destOrd="0" presId="urn:microsoft.com/office/officeart/2005/8/layout/gear1"/>
    <dgm:cxn modelId="{3A53D426-C18F-4EC5-B2A3-BBAB751A371C}" type="presParOf" srcId="{66F997DA-9667-4617-8149-6BF6FF9F0208}" destId="{985E5781-EE6F-4703-A140-54E0A03EF5AA}" srcOrd="6" destOrd="0" presId="urn:microsoft.com/office/officeart/2005/8/layout/gear1"/>
    <dgm:cxn modelId="{E3921B4B-E184-4725-9EAB-E6991E4FB469}" type="presParOf" srcId="{66F997DA-9667-4617-8149-6BF6FF9F0208}" destId="{F1C450A6-4354-41B0-BB5B-4C982DFD4308}" srcOrd="7" destOrd="0" presId="urn:microsoft.com/office/officeart/2005/8/layout/gear1"/>
    <dgm:cxn modelId="{14FCF80C-434A-4B85-9B1E-9748656BE0EF}" type="presParOf" srcId="{66F997DA-9667-4617-8149-6BF6FF9F0208}" destId="{281F1F6F-A14C-4D81-B501-336B490B240A}" srcOrd="8" destOrd="0" presId="urn:microsoft.com/office/officeart/2005/8/layout/gear1"/>
    <dgm:cxn modelId="{60B1FAB0-C765-47DB-95A8-C1759E68409B}" type="presParOf" srcId="{66F997DA-9667-4617-8149-6BF6FF9F0208}" destId="{54F5187C-B0D0-4052-A0DE-491A6A48A090}" srcOrd="9" destOrd="0" presId="urn:microsoft.com/office/officeart/2005/8/layout/gear1"/>
    <dgm:cxn modelId="{4309A8D9-F518-4BC3-94F4-C2C91802E92B}" type="presParOf" srcId="{66F997DA-9667-4617-8149-6BF6FF9F0208}" destId="{E3ADCFE6-2544-463F-8491-F4682B4EC67C}" srcOrd="10" destOrd="0" presId="urn:microsoft.com/office/officeart/2005/8/layout/gear1"/>
    <dgm:cxn modelId="{E5B2079D-62D3-4030-8314-FD62B2A38B03}" type="presParOf" srcId="{66F997DA-9667-4617-8149-6BF6FF9F0208}" destId="{FDA842B2-1188-4063-BBFF-17778B51A9D8}" srcOrd="11" destOrd="0" presId="urn:microsoft.com/office/officeart/2005/8/layout/gear1"/>
    <dgm:cxn modelId="{FF6DBED3-2263-4B28-9D78-D1594009361F}" type="presParOf" srcId="{66F997DA-9667-4617-8149-6BF6FF9F0208}" destId="{3DE62942-E24A-4E10-8A14-694D887400C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4B150-AC67-4DB9-8161-9B5562617135}">
      <dsp:nvSpPr>
        <dsp:cNvPr id="0" name=""/>
        <dsp:cNvSpPr/>
      </dsp:nvSpPr>
      <dsp:spPr>
        <a:xfrm>
          <a:off x="0" y="0"/>
          <a:ext cx="7558608" cy="200913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</a:rPr>
            <a:t>Цель мероприятия: </a:t>
          </a:r>
          <a:r>
            <a:rPr lang="ru-RU" sz="2400" b="0" kern="1200" dirty="0" smtClean="0">
              <a:solidFill>
                <a:schemeClr val="tx1"/>
              </a:solidFill>
            </a:rPr>
            <a:t/>
          </a:r>
          <a:br>
            <a:rPr lang="ru-RU" sz="2400" b="0" kern="1200" dirty="0" smtClean="0">
              <a:solidFill>
                <a:schemeClr val="tx1"/>
              </a:solidFill>
            </a:rPr>
          </a:br>
          <a:r>
            <a:rPr lang="ru-RU" sz="2000" kern="1200" dirty="0" smtClean="0">
              <a:solidFill>
                <a:schemeClr val="tx1"/>
              </a:solidFill>
            </a:rPr>
            <a:t>пробуждение познавательного интереса к изучению робототехники, стремления совершенствовать</a:t>
          </a:r>
          <a:r>
            <a:rPr lang="ru-RU" sz="2000" kern="1200" dirty="0" smtClean="0"/>
            <a:t> </a:t>
          </a:r>
          <a:r>
            <a:rPr lang="ru-RU" sz="2000" b="0" kern="1200" dirty="0" smtClean="0">
              <a:solidFill>
                <a:schemeClr val="tx1"/>
              </a:solidFill>
            </a:rPr>
            <a:t>знания, умения и навыки учащихся. </a:t>
          </a:r>
          <a:endParaRPr lang="ru-RU" sz="2400" b="0" kern="1200" dirty="0" smtClean="0">
            <a:solidFill>
              <a:schemeClr val="tx1"/>
            </a:solidFill>
          </a:endParaRPr>
        </a:p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58846" y="58846"/>
        <a:ext cx="5390592" cy="1891444"/>
      </dsp:txXfrm>
    </dsp:sp>
    <dsp:sp modelId="{FB3FE81D-1BC6-4F94-92EA-6C42616E1121}">
      <dsp:nvSpPr>
        <dsp:cNvPr id="0" name=""/>
        <dsp:cNvSpPr/>
      </dsp:nvSpPr>
      <dsp:spPr>
        <a:xfrm>
          <a:off x="427668" y="2286310"/>
          <a:ext cx="8028375" cy="2682237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chemeClr val="tx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Задачи мероприятия: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1. </a:t>
          </a:r>
          <a:r>
            <a:rPr lang="ru-RU" sz="2000" kern="1200" dirty="0" smtClean="0">
              <a:solidFill>
                <a:schemeClr val="tx1"/>
              </a:solidFill>
            </a:rPr>
            <a:t>Развитие </a:t>
          </a:r>
          <a:r>
            <a:rPr lang="ru-RU" sz="2000" kern="1200" dirty="0" smtClean="0">
              <a:solidFill>
                <a:schemeClr val="tx1"/>
              </a:solidFill>
            </a:rPr>
            <a:t>памяти, творчества, воображения.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2. Воспитывать  умение играть в команде, дружелюбие.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3. Обобщить и систематизировать знания учащихся</a:t>
          </a:r>
          <a:r>
            <a:rPr lang="ru-RU" sz="2400" kern="1200" dirty="0" smtClean="0"/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06228" y="2364870"/>
        <a:ext cx="5775766" cy="2525117"/>
      </dsp:txXfrm>
    </dsp:sp>
    <dsp:sp modelId="{4F3FEAD5-3570-4A42-9D69-72DD44D3DF81}">
      <dsp:nvSpPr>
        <dsp:cNvPr id="0" name=""/>
        <dsp:cNvSpPr/>
      </dsp:nvSpPr>
      <dsp:spPr>
        <a:xfrm>
          <a:off x="1259646" y="5168440"/>
          <a:ext cx="7558608" cy="1506832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chemeClr val="tx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chemeClr val="tx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Оборудование: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Интерактивная доска, конструктор </a:t>
          </a:r>
          <a:r>
            <a:rPr lang="en-US" sz="2000" kern="1200" dirty="0" smtClean="0">
              <a:solidFill>
                <a:schemeClr val="tx1"/>
              </a:solidFill>
            </a:rPr>
            <a:t>Lego </a:t>
          </a:r>
          <a:r>
            <a:rPr lang="en-US" sz="2000" kern="1200" dirty="0" err="1" smtClean="0">
              <a:solidFill>
                <a:schemeClr val="tx1"/>
              </a:solidFill>
            </a:rPr>
            <a:t>WeDo</a:t>
          </a:r>
          <a:r>
            <a:rPr lang="ru-RU" sz="2000" kern="1200" dirty="0" smtClean="0">
              <a:solidFill>
                <a:schemeClr val="tx1"/>
              </a:solidFill>
            </a:rPr>
            <a:t>, карточки с заданием, маркер, презентация</a:t>
          </a:r>
          <a:r>
            <a:rPr lang="ru-RU" sz="1700" kern="1200" dirty="0" smtClean="0">
              <a:solidFill>
                <a:schemeClr val="tx1"/>
              </a:solidFill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1303780" y="5212574"/>
        <a:ext cx="5497465" cy="1418564"/>
      </dsp:txXfrm>
    </dsp:sp>
    <dsp:sp modelId="{4D271B89-09B7-4FF4-8538-5237CF6739D7}">
      <dsp:nvSpPr>
        <dsp:cNvPr id="0" name=""/>
        <dsp:cNvSpPr/>
      </dsp:nvSpPr>
      <dsp:spPr>
        <a:xfrm>
          <a:off x="6444211" y="1584177"/>
          <a:ext cx="1305938" cy="130593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738047" y="1584177"/>
        <a:ext cx="718266" cy="982718"/>
      </dsp:txXfrm>
    </dsp:sp>
    <dsp:sp modelId="{E29FD28B-AE12-46F5-A8D2-2A54AE3720AB}">
      <dsp:nvSpPr>
        <dsp:cNvPr id="0" name=""/>
        <dsp:cNvSpPr/>
      </dsp:nvSpPr>
      <dsp:spPr>
        <a:xfrm>
          <a:off x="7319196" y="4248848"/>
          <a:ext cx="1305938" cy="130593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613032" y="4248848"/>
        <a:ext cx="718266" cy="982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50204-D607-4A92-B29D-E4AB08E72D8A}">
      <dsp:nvSpPr>
        <dsp:cNvPr id="0" name=""/>
        <dsp:cNvSpPr/>
      </dsp:nvSpPr>
      <dsp:spPr>
        <a:xfrm>
          <a:off x="0" y="135202"/>
          <a:ext cx="5054961" cy="547260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26622B-0F63-4605-BD21-7DF89727E38C}">
      <dsp:nvSpPr>
        <dsp:cNvPr id="0" name=""/>
        <dsp:cNvSpPr/>
      </dsp:nvSpPr>
      <dsp:spPr>
        <a:xfrm>
          <a:off x="2527480" y="135202"/>
          <a:ext cx="5897455" cy="50549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2527480" y="135202"/>
        <a:ext cx="5897455" cy="2401106"/>
      </dsp:txXfrm>
    </dsp:sp>
    <dsp:sp modelId="{34C21BF7-5BB1-4875-93FB-FE89A2864FD6}">
      <dsp:nvSpPr>
        <dsp:cNvPr id="0" name=""/>
        <dsp:cNvSpPr/>
      </dsp:nvSpPr>
      <dsp:spPr>
        <a:xfrm>
          <a:off x="1296145" y="2745129"/>
          <a:ext cx="2401106" cy="240110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B78C63D-83C4-4C84-A580-8F9CAF05B7E3}">
      <dsp:nvSpPr>
        <dsp:cNvPr id="0" name=""/>
        <dsp:cNvSpPr/>
      </dsp:nvSpPr>
      <dsp:spPr>
        <a:xfrm>
          <a:off x="2527480" y="2401131"/>
          <a:ext cx="5897455" cy="33595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363538" algn="just" defTabSz="914400" eaLnBrk="1" fontAlgn="auto" latinLnBrk="0" hangingPunct="1">
            <a:lnSpc>
              <a:spcPct val="15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/>
            <a:t>Участники мероприятие делятся на команды по два учащихся (возможно индивидуальное участие). Команда (участник) выполнивший первым задание получает жетон (балл). Команда (участник) набравший наибольшее количество жетонов (баллов) побеждает в мероприятии.</a:t>
          </a:r>
        </a:p>
        <a:p>
          <a:pPr marL="0" marR="0" lvl="0" indent="363538" algn="just" defTabSz="914400" eaLnBrk="1" fontAlgn="auto" latinLnBrk="0" hangingPunct="1">
            <a:lnSpc>
              <a:spcPct val="15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/>
            <a:t>Мероприятие состоит из пяти игр и одного практического задания.</a:t>
          </a:r>
        </a:p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>
        <a:off x="2527480" y="2401131"/>
        <a:ext cx="5897455" cy="33595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53B7C3-0EF7-4F82-AD97-671082D1F18A}">
      <dsp:nvSpPr>
        <dsp:cNvPr id="0" name=""/>
        <dsp:cNvSpPr/>
      </dsp:nvSpPr>
      <dsp:spPr>
        <a:xfrm>
          <a:off x="3519995" y="692699"/>
          <a:ext cx="2430831" cy="1988820"/>
        </a:xfrm>
        <a:prstGeom prst="gear9">
          <a:avLst/>
        </a:prstGeom>
        <a:solidFill>
          <a:srgbClr val="E0ED3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prstClr val="black"/>
              </a:solidFill>
              <a:hlinkClick xmlns:r="http://schemas.openxmlformats.org/officeDocument/2006/relationships" r:id="" action="ppaction://hlinksldjump"/>
            </a:rPr>
            <a:t>Игра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«Силуэт»</a:t>
          </a:r>
          <a:endParaRPr lang="ru-RU" sz="1800" b="1" kern="1200" dirty="0" smtClean="0">
            <a:solidFill>
              <a:schemeClr val="tx1"/>
            </a:solidFill>
          </a:endParaRPr>
        </a:p>
        <a:p>
          <a:pPr marL="114300" lvl="0" indent="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kern="1200" dirty="0"/>
        </a:p>
      </dsp:txBody>
      <dsp:txXfrm>
        <a:off x="3975665" y="1158571"/>
        <a:ext cx="1519491" cy="1022294"/>
      </dsp:txXfrm>
    </dsp:sp>
    <dsp:sp modelId="{681B7C04-C58D-49E0-A3EA-0F133F009A99}">
      <dsp:nvSpPr>
        <dsp:cNvPr id="0" name=""/>
        <dsp:cNvSpPr/>
      </dsp:nvSpPr>
      <dsp:spPr>
        <a:xfrm>
          <a:off x="1215750" y="1484777"/>
          <a:ext cx="2304289" cy="2304289"/>
        </a:xfrm>
        <a:prstGeom prst="gear6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prstClr val="black"/>
              </a:solidFill>
              <a:hlinkClick xmlns:r="http://schemas.openxmlformats.org/officeDocument/2006/relationships" r:id="" action="ppaction://hlinksldjump"/>
            </a:rPr>
            <a:t>Игра</a:t>
          </a:r>
          <a:r>
            <a:rPr lang="ru-RU" sz="18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          «Построй маршрут»</a:t>
          </a:r>
          <a:endParaRPr lang="ru-RU" sz="1800" b="1" kern="1200" dirty="0" smtClean="0">
            <a:solidFill>
              <a:schemeClr val="tx1"/>
            </a:solidFill>
          </a:endParaRPr>
        </a:p>
        <a:p>
          <a:pPr marL="114300" lvl="0" indent="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kern="1200" dirty="0"/>
        </a:p>
      </dsp:txBody>
      <dsp:txXfrm>
        <a:off x="1795862" y="2068395"/>
        <a:ext cx="1144065" cy="1137053"/>
      </dsp:txXfrm>
    </dsp:sp>
    <dsp:sp modelId="{CF833A7B-5CAD-4B3B-87D5-5973E91D15F1}">
      <dsp:nvSpPr>
        <dsp:cNvPr id="0" name=""/>
        <dsp:cNvSpPr/>
      </dsp:nvSpPr>
      <dsp:spPr>
        <a:xfrm rot="20700000">
          <a:off x="2368493" y="3179530"/>
          <a:ext cx="3209555" cy="3209555"/>
        </a:xfrm>
        <a:prstGeom prst="gear6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prstClr val="black"/>
              </a:solidFill>
              <a:hlinkClick xmlns:r="http://schemas.openxmlformats.org/officeDocument/2006/relationships" r:id="" action="ppaction://hlinksldjump"/>
            </a:rPr>
            <a:t>Задание</a:t>
          </a:r>
          <a:r>
            <a:rPr lang="ru-RU" sz="1800" b="1" i="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              «Робот - исполнитель»</a:t>
          </a:r>
          <a:endParaRPr lang="ru-RU" sz="1800" b="1" i="0" kern="1200" dirty="0" smtClean="0">
            <a:solidFill>
              <a:schemeClr val="tx1"/>
            </a:solidFill>
          </a:endParaRPr>
        </a:p>
        <a:p>
          <a:pPr marL="114300" lvl="0" indent="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kern="1200" dirty="0"/>
        </a:p>
      </dsp:txBody>
      <dsp:txXfrm rot="-20700000">
        <a:off x="3072443" y="3883480"/>
        <a:ext cx="1801656" cy="1801656"/>
      </dsp:txXfrm>
    </dsp:sp>
    <dsp:sp modelId="{68FE23AC-C3FA-4501-AE97-69B9F35CF5F7}">
      <dsp:nvSpPr>
        <dsp:cNvPr id="0" name=""/>
        <dsp:cNvSpPr/>
      </dsp:nvSpPr>
      <dsp:spPr>
        <a:xfrm rot="19622762">
          <a:off x="4035315" y="3320486"/>
          <a:ext cx="1894864" cy="1890081"/>
        </a:xfrm>
        <a:prstGeom prst="circularArrow">
          <a:avLst>
            <a:gd name="adj1" fmla="val 4687"/>
            <a:gd name="adj2" fmla="val 299029"/>
            <a:gd name="adj3" fmla="val 2548734"/>
            <a:gd name="adj4" fmla="val 15792820"/>
            <a:gd name="adj5" fmla="val 546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B23F44-1AFF-448D-8D68-9D4796D6C065}">
      <dsp:nvSpPr>
        <dsp:cNvPr id="0" name=""/>
        <dsp:cNvSpPr/>
      </dsp:nvSpPr>
      <dsp:spPr>
        <a:xfrm rot="1477491">
          <a:off x="1437604" y="50453"/>
          <a:ext cx="3130727" cy="31307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E0DC81-3C28-4223-8889-06BE892DE4E7}">
      <dsp:nvSpPr>
        <dsp:cNvPr id="0" name=""/>
        <dsp:cNvSpPr/>
      </dsp:nvSpPr>
      <dsp:spPr>
        <a:xfrm>
          <a:off x="2934010" y="-99377"/>
          <a:ext cx="3375555" cy="337555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109E53-E472-4332-8630-9EDDC5F1C67C}">
      <dsp:nvSpPr>
        <dsp:cNvPr id="0" name=""/>
        <dsp:cNvSpPr/>
      </dsp:nvSpPr>
      <dsp:spPr>
        <a:xfrm>
          <a:off x="1872204" y="3887670"/>
          <a:ext cx="2970330" cy="2970330"/>
        </a:xfrm>
        <a:prstGeom prst="gear9">
          <a:avLst/>
        </a:prstGeom>
        <a:solidFill>
          <a:schemeClr val="accent2">
            <a:lumMod val="60000"/>
            <a:lumOff val="40000"/>
            <a:alpha val="79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Игра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«</a:t>
          </a:r>
          <a:r>
            <a:rPr lang="ru-RU" sz="1800" b="1" kern="1200" dirty="0" err="1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Лего</a:t>
          </a:r>
          <a:r>
            <a:rPr lang="ru-RU" sz="18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 – сказки»</a:t>
          </a:r>
          <a:endParaRPr lang="ru-RU" sz="1800" b="1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2469372" y="4583456"/>
        <a:ext cx="1775994" cy="1526811"/>
      </dsp:txXfrm>
    </dsp:sp>
    <dsp:sp modelId="{19A3BF05-DE6F-4CAA-AF75-F040C31513FA}">
      <dsp:nvSpPr>
        <dsp:cNvPr id="0" name=""/>
        <dsp:cNvSpPr/>
      </dsp:nvSpPr>
      <dsp:spPr>
        <a:xfrm>
          <a:off x="1152120" y="1795124"/>
          <a:ext cx="2160240" cy="2160240"/>
        </a:xfrm>
        <a:prstGeom prst="gear6">
          <a:avLst/>
        </a:prstGeom>
        <a:solidFill>
          <a:srgbClr val="3EC0D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Игра           «</a:t>
          </a:r>
          <a:r>
            <a:rPr lang="ru-RU" sz="1600" b="1" kern="1200" dirty="0" err="1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Лего</a:t>
          </a:r>
          <a:r>
            <a:rPr lang="ru-RU" sz="16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 – лабиринт»</a:t>
          </a:r>
          <a:endParaRPr lang="ru-RU" sz="1600" b="1" kern="1200" dirty="0" smtClean="0">
            <a:solidFill>
              <a:schemeClr val="tx1"/>
            </a:solidFill>
          </a:endParaRPr>
        </a:p>
        <a:p>
          <a:pPr marL="57150" lvl="0" indent="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kern="1200" dirty="0"/>
        </a:p>
      </dsp:txBody>
      <dsp:txXfrm>
        <a:off x="1695967" y="2342258"/>
        <a:ext cx="1072546" cy="1065972"/>
      </dsp:txXfrm>
    </dsp:sp>
    <dsp:sp modelId="{985E5781-EE6F-4703-A140-54E0A03EF5AA}">
      <dsp:nvSpPr>
        <dsp:cNvPr id="0" name=""/>
        <dsp:cNvSpPr/>
      </dsp:nvSpPr>
      <dsp:spPr>
        <a:xfrm rot="20700000">
          <a:off x="3046158" y="448789"/>
          <a:ext cx="2116594" cy="2116594"/>
        </a:xfrm>
        <a:prstGeom prst="gear6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Игра           «Образец и правило»</a:t>
          </a:r>
          <a:endParaRPr lang="ru-RU" sz="1600" b="1" kern="1200" dirty="0" smtClean="0">
            <a:solidFill>
              <a:schemeClr val="tx1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kern="1200" dirty="0"/>
        </a:p>
      </dsp:txBody>
      <dsp:txXfrm rot="-20700000">
        <a:off x="3510390" y="913020"/>
        <a:ext cx="1188132" cy="1188132"/>
      </dsp:txXfrm>
    </dsp:sp>
    <dsp:sp modelId="{E3ADCFE6-2544-463F-8491-F4682B4EC67C}">
      <dsp:nvSpPr>
        <dsp:cNvPr id="0" name=""/>
        <dsp:cNvSpPr/>
      </dsp:nvSpPr>
      <dsp:spPr>
        <a:xfrm>
          <a:off x="1800197" y="3055993"/>
          <a:ext cx="3802022" cy="3802022"/>
        </a:xfrm>
        <a:prstGeom prst="circularArrow">
          <a:avLst>
            <a:gd name="adj1" fmla="val 4687"/>
            <a:gd name="adj2" fmla="val 299029"/>
            <a:gd name="adj3" fmla="val 2539023"/>
            <a:gd name="adj4" fmla="val 15812887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A842B2-1188-4063-BBFF-17778B51A9D8}">
      <dsp:nvSpPr>
        <dsp:cNvPr id="0" name=""/>
        <dsp:cNvSpPr/>
      </dsp:nvSpPr>
      <dsp:spPr>
        <a:xfrm>
          <a:off x="756599" y="1219073"/>
          <a:ext cx="2762406" cy="276240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E62942-E24A-4E10-8A14-694D887400C8}">
      <dsp:nvSpPr>
        <dsp:cNvPr id="0" name=""/>
        <dsp:cNvSpPr/>
      </dsp:nvSpPr>
      <dsp:spPr>
        <a:xfrm>
          <a:off x="2376255" y="138944"/>
          <a:ext cx="2978430" cy="297843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Мероприятие по образовательной робототехнике «</a:t>
            </a:r>
            <a:r>
              <a:rPr lang="ru-RU" sz="3200" dirty="0" err="1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ДЕТалька</a:t>
            </a:r>
            <a:r>
              <a:rPr lang="ru-RU" sz="32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»</a:t>
            </a:r>
            <a:endParaRPr lang="ru-RU" sz="3200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5417840"/>
            <a:ext cx="7776864" cy="144016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Подготовил: Аржаникова Инна Владимировна,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педагог дополнительного образования, кружок «Робототехника»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МБОУ ДО «ДДТ» п. Ханымей</a:t>
            </a:r>
          </a:p>
        </p:txBody>
      </p:sp>
      <p:pic>
        <p:nvPicPr>
          <p:cNvPr id="7174" name="Picture 6" descr="https://kurspresent.ru/assets/images/resources/261/rotating-gears-pa-500-clr-266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6901622" cy="463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70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539552" y="4365483"/>
            <a:ext cx="8229600" cy="2448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>
              <a:buAutoNum type="arabicPeriod"/>
            </a:pP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16754590"/>
              </p:ext>
            </p:extLst>
          </p:nvPr>
        </p:nvGraphicFramePr>
        <p:xfrm>
          <a:off x="144016" y="116633"/>
          <a:ext cx="8892480" cy="6697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479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53929939"/>
              </p:ext>
            </p:extLst>
          </p:nvPr>
        </p:nvGraphicFramePr>
        <p:xfrm>
          <a:off x="323528" y="404664"/>
          <a:ext cx="842493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03848" y="908720"/>
            <a:ext cx="511256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Описание мероприятия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656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19292961"/>
              </p:ext>
            </p:extLst>
          </p:nvPr>
        </p:nvGraphicFramePr>
        <p:xfrm>
          <a:off x="2852192" y="0"/>
          <a:ext cx="6120680" cy="674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34525340"/>
              </p:ext>
            </p:extLst>
          </p:nvPr>
        </p:nvGraphicFramePr>
        <p:xfrm>
          <a:off x="-684584" y="0"/>
          <a:ext cx="54006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73816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триховая стрелка вправо 1"/>
          <p:cNvSpPr/>
          <p:nvPr/>
        </p:nvSpPr>
        <p:spPr>
          <a:xfrm>
            <a:off x="179512" y="113918"/>
            <a:ext cx="5720728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rgbClr val="E0ED3D">
                  <a:tint val="66000"/>
                  <a:satMod val="160000"/>
                </a:srgbClr>
              </a:gs>
              <a:gs pos="50000">
                <a:srgbClr val="E0ED3D">
                  <a:tint val="44500"/>
                  <a:satMod val="160000"/>
                </a:srgbClr>
              </a:gs>
              <a:gs pos="100000">
                <a:srgbClr val="E0ED3D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«Силуэт»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 flipH="1">
            <a:off x="179512" y="980728"/>
            <a:ext cx="8514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Ребята получают игровые карты, находят силуэты деталей на игровой карте из конструктора </a:t>
            </a:r>
            <a:r>
              <a:rPr lang="en-US" dirty="0" smtClean="0"/>
              <a:t>Lego </a:t>
            </a:r>
            <a:r>
              <a:rPr lang="en-US" dirty="0" err="1" smtClean="0"/>
              <a:t>WeDo</a:t>
            </a:r>
            <a:r>
              <a:rPr lang="en-US" dirty="0" smtClean="0"/>
              <a:t> </a:t>
            </a:r>
            <a:r>
              <a:rPr lang="ru-RU" dirty="0" smtClean="0"/>
              <a:t>закрывают их подходящей карточкой и называют их.</a:t>
            </a:r>
            <a:endParaRPr lang="ru-RU" dirty="0"/>
          </a:p>
        </p:txBody>
      </p:sp>
      <p:sp>
        <p:nvSpPr>
          <p:cNvPr id="4" name="Стрелка вниз 3">
            <a:hlinkClick r:id="rId2" action="ppaction://hlinksldjump"/>
          </p:cNvPr>
          <p:cNvSpPr/>
          <p:nvPr/>
        </p:nvSpPr>
        <p:spPr>
          <a:xfrm>
            <a:off x="8388424" y="6048672"/>
            <a:ext cx="611560" cy="620688"/>
          </a:xfrm>
          <a:prstGeom prst="downArrow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t="33036" b="33927"/>
          <a:stretch/>
        </p:blipFill>
        <p:spPr bwMode="auto">
          <a:xfrm>
            <a:off x="1691680" y="4242697"/>
            <a:ext cx="5193075" cy="2426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b="64383"/>
          <a:stretch/>
        </p:blipFill>
        <p:spPr bwMode="auto">
          <a:xfrm>
            <a:off x="1691680" y="1627059"/>
            <a:ext cx="5193075" cy="261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804773"/>
            <a:ext cx="5248769" cy="4816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34904" y="4811839"/>
            <a:ext cx="5328592" cy="1772687"/>
            <a:chOff x="107504" y="4095723"/>
            <a:chExt cx="6285731" cy="2350208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313" y="4095723"/>
              <a:ext cx="3152775" cy="447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313" y="4774489"/>
              <a:ext cx="4248150" cy="40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313" y="5437076"/>
              <a:ext cx="5010150" cy="41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6036356"/>
              <a:ext cx="5781675" cy="40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61097" y="4095723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1.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16142" y="4760680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2.</a:t>
              </a:r>
              <a:endParaRPr lang="ru-RU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7504" y="543707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3.</a:t>
              </a:r>
              <a:endParaRPr lang="ru-RU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7227" y="5987542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4.</a:t>
              </a:r>
              <a:endParaRPr lang="ru-RU" dirty="0"/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197370" y="1499151"/>
            <a:ext cx="3227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  <a:p>
            <a:pPr indent="176213" algn="just"/>
            <a:r>
              <a:rPr lang="ru-RU" dirty="0" smtClean="0"/>
              <a:t> LEGO-гоночная </a:t>
            </a:r>
            <a:r>
              <a:rPr lang="ru-RU" dirty="0"/>
              <a:t>машинка «Гроза» участвует в заезде. Помоги ей доехать из клетки «Старт» в клетку «Финиш». Выбери правильный маршрут. </a:t>
            </a:r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75408" y="128826"/>
            <a:ext cx="5720728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«Построй маршрут»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23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980727"/>
            <a:ext cx="3131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  <a:p>
            <a:pPr indent="265113" algn="just"/>
            <a:r>
              <a:rPr lang="ru-RU" dirty="0"/>
              <a:t>LEGO-гоночная машина «Молния» участвует в необычных гонках с LEGO-препятствиями. Помоги гоночной машине добраться из клетки «Старт» в клетку «Финиш». Выбери нужный маршрут.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545" y="604719"/>
            <a:ext cx="5933959" cy="3760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299879" y="4571251"/>
            <a:ext cx="4431241" cy="2017511"/>
            <a:chOff x="299879" y="4210469"/>
            <a:chExt cx="4431241" cy="2378293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936" y="4210469"/>
              <a:ext cx="3888432" cy="360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605" y="4860049"/>
              <a:ext cx="3896449" cy="36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605" y="5577113"/>
              <a:ext cx="3912484" cy="352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0705" y="6226694"/>
              <a:ext cx="3880415" cy="360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353472" y="4327611"/>
              <a:ext cx="3636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1.</a:t>
              </a:r>
              <a:endParaRPr lang="ru-RU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29602" y="6219430"/>
              <a:ext cx="3636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4.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08517" y="5042336"/>
              <a:ext cx="3636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2.</a:t>
              </a:r>
              <a:endParaRPr lang="ru-RU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99879" y="5718732"/>
              <a:ext cx="3636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3.</a:t>
              </a:r>
              <a:endParaRPr lang="ru-RU" dirty="0"/>
            </a:p>
          </p:txBody>
        </p:sp>
      </p:grpSp>
      <p:sp>
        <p:nvSpPr>
          <p:cNvPr id="14" name="Штриховая стрелка вправо 13"/>
          <p:cNvSpPr/>
          <p:nvPr/>
        </p:nvSpPr>
        <p:spPr>
          <a:xfrm>
            <a:off x="35496" y="118373"/>
            <a:ext cx="5720728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«Построй маршрут»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15" name="Стрелка вниз 14">
            <a:hlinkClick r:id="rId7" action="ppaction://hlinksldjump"/>
          </p:cNvPr>
          <p:cNvSpPr/>
          <p:nvPr/>
        </p:nvSpPr>
        <p:spPr>
          <a:xfrm>
            <a:off x="8388424" y="6048672"/>
            <a:ext cx="611560" cy="620688"/>
          </a:xfrm>
          <a:prstGeom prst="downArrow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16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5705" t="3413" r="5811" b="50000"/>
          <a:stretch/>
        </p:blipFill>
        <p:spPr bwMode="auto">
          <a:xfrm>
            <a:off x="1259632" y="1700808"/>
            <a:ext cx="6518788" cy="4853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51520" y="908720"/>
            <a:ext cx="8375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Необходимо найти верный  путь до  вертолета при  этом вам необходимо назвать все детали которые встречаются на пути.</a:t>
            </a:r>
            <a:endParaRPr lang="ru-RU" dirty="0"/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144016" y="188640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лабиринт»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4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5827" t="51119" r="5382" b="2572"/>
          <a:stretch/>
        </p:blipFill>
        <p:spPr bwMode="auto">
          <a:xfrm>
            <a:off x="1259632" y="1591937"/>
            <a:ext cx="7139840" cy="526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23528" y="908720"/>
            <a:ext cx="8375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Необходимо найти верный  путь до  вертолета при  этом вам необходимо назвать все детали которые встречаются на пути.</a:t>
            </a:r>
            <a:endParaRPr lang="ru-RU" dirty="0"/>
          </a:p>
        </p:txBody>
      </p:sp>
      <p:sp>
        <p:nvSpPr>
          <p:cNvPr id="7" name="Штриховая стрелка вправо 6"/>
          <p:cNvSpPr/>
          <p:nvPr/>
        </p:nvSpPr>
        <p:spPr>
          <a:xfrm>
            <a:off x="179512" y="46365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лабиринт»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8" name="Стрелка вниз 7">
            <a:hlinkClick r:id="rId3" action="ppaction://hlinksldjump"/>
          </p:cNvPr>
          <p:cNvSpPr/>
          <p:nvPr/>
        </p:nvSpPr>
        <p:spPr>
          <a:xfrm>
            <a:off x="8388424" y="6048672"/>
            <a:ext cx="611560" cy="620688"/>
          </a:xfrm>
          <a:prstGeom prst="downArrow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78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лего задачка на ассоциаци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17" y="1124744"/>
            <a:ext cx="7920880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460367" y="6000946"/>
            <a:ext cx="4583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«Цветик – </a:t>
            </a:r>
            <a:r>
              <a:rPr lang="ru-RU" sz="3200" dirty="0" err="1" smtClean="0"/>
              <a:t>семицветик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144016" y="116632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74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50" y="1130291"/>
            <a:ext cx="7334250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18003" y="6016616"/>
            <a:ext cx="17020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«Репка» </a:t>
            </a:r>
            <a:endParaRPr lang="ru-RU" sz="3200" dirty="0"/>
          </a:p>
        </p:txBody>
      </p:sp>
      <p:sp>
        <p:nvSpPr>
          <p:cNvPr id="4" name="Штриховая стрелка вправо 3"/>
          <p:cNvSpPr/>
          <p:nvPr/>
        </p:nvSpPr>
        <p:spPr>
          <a:xfrm>
            <a:off x="179512" y="118373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65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его загадка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2736"/>
            <a:ext cx="6480720" cy="4680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131840" y="5949279"/>
            <a:ext cx="3393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«Золотая рыбка»</a:t>
            </a:r>
            <a:endParaRPr lang="ru-RU" sz="3200" dirty="0"/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251520" y="188640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35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95302"/>
            <a:ext cx="7334250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13359" y="6021288"/>
            <a:ext cx="36186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«Красная шапочка»</a:t>
            </a:r>
            <a:endParaRPr lang="ru-RU" sz="3200" dirty="0"/>
          </a:p>
        </p:txBody>
      </p:sp>
      <p:sp>
        <p:nvSpPr>
          <p:cNvPr id="4" name="Штриховая стрелка вправо 3"/>
          <p:cNvSpPr/>
          <p:nvPr/>
        </p:nvSpPr>
        <p:spPr>
          <a:xfrm>
            <a:off x="179512" y="118373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45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Штриховая стрелка вправо 6"/>
          <p:cNvSpPr/>
          <p:nvPr/>
        </p:nvSpPr>
        <p:spPr>
          <a:xfrm>
            <a:off x="179512" y="118373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18130" y="-247691"/>
            <a:ext cx="3888433" cy="753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1357" y="5733256"/>
            <a:ext cx="2081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«Колобок»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4419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70615"/>
            <a:ext cx="6586116" cy="498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6051203"/>
            <a:ext cx="53170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«Белоснежка </a:t>
            </a:r>
            <a:r>
              <a:rPr lang="ru-RU" sz="3200" dirty="0"/>
              <a:t>и семь </a:t>
            </a:r>
            <a:r>
              <a:rPr lang="ru-RU" sz="3200" dirty="0" smtClean="0"/>
              <a:t>гномов»</a:t>
            </a:r>
            <a:endParaRPr lang="ru-RU" sz="3200" dirty="0"/>
          </a:p>
        </p:txBody>
      </p:sp>
      <p:sp>
        <p:nvSpPr>
          <p:cNvPr id="4" name="Штриховая стрелка вправо 3"/>
          <p:cNvSpPr/>
          <p:nvPr/>
        </p:nvSpPr>
        <p:spPr>
          <a:xfrm>
            <a:off x="179512" y="118373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29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агадки из лег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7488832" cy="446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483768" y="5970972"/>
            <a:ext cx="47484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«Волк и семеро козлят»</a:t>
            </a:r>
            <a:endParaRPr lang="ru-RU" sz="3200" dirty="0"/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72008" y="116632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7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81"/>
          <a:stretch/>
        </p:blipFill>
        <p:spPr bwMode="auto">
          <a:xfrm>
            <a:off x="2483768" y="1165960"/>
            <a:ext cx="3972423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62997" y="6093296"/>
            <a:ext cx="65653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«</a:t>
            </a:r>
            <a:r>
              <a:rPr lang="ru-RU" sz="3200" dirty="0" err="1" smtClean="0"/>
              <a:t>Карлсон</a:t>
            </a:r>
            <a:r>
              <a:rPr lang="ru-RU" sz="3200" dirty="0" smtClean="0"/>
              <a:t> </a:t>
            </a:r>
            <a:r>
              <a:rPr lang="ru-RU" sz="3200" dirty="0"/>
              <a:t>который </a:t>
            </a:r>
            <a:r>
              <a:rPr lang="ru-RU" sz="3200" dirty="0" smtClean="0"/>
              <a:t>живёт </a:t>
            </a:r>
            <a:r>
              <a:rPr lang="ru-RU" sz="3200" dirty="0"/>
              <a:t>на </a:t>
            </a:r>
            <a:r>
              <a:rPr lang="ru-RU" sz="3200" dirty="0" smtClean="0"/>
              <a:t>крыше»</a:t>
            </a:r>
            <a:endParaRPr lang="ru-RU" sz="3200" dirty="0"/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179512" y="118373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</a:t>
            </a:r>
            <a:r>
              <a:rPr lang="ru-RU" sz="3600" b="1" dirty="0" err="1" smtClean="0">
                <a:solidFill>
                  <a:prstClr val="black"/>
                </a:solidFill>
              </a:rPr>
              <a:t>Лего</a:t>
            </a:r>
            <a:r>
              <a:rPr lang="ru-RU" sz="3600" b="1" dirty="0" smtClean="0">
                <a:solidFill>
                  <a:prstClr val="black"/>
                </a:solidFill>
              </a:rPr>
              <a:t> - сказка»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6" name="Стрелка вниз 5">
            <a:hlinkClick r:id="rId3" action="ppaction://hlinksldjump"/>
          </p:cNvPr>
          <p:cNvSpPr/>
          <p:nvPr/>
        </p:nvSpPr>
        <p:spPr>
          <a:xfrm>
            <a:off x="8388424" y="6048672"/>
            <a:ext cx="611560" cy="620688"/>
          </a:xfrm>
          <a:prstGeom prst="downArrow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4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24744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Педагог показывает ребятам конструкцию модели в течение короткого времени, дети запоминают конструкцию (из десяти деталей), потом педагог ее убирает, и дети пытаются по памяти построить такую же. Кто выполнит правильно, тот выигрывает.</a:t>
            </a:r>
            <a:endParaRPr lang="ru-RU" dirty="0"/>
          </a:p>
        </p:txBody>
      </p:sp>
      <p:pic>
        <p:nvPicPr>
          <p:cNvPr id="8194" name="Picture 2" descr="https://i.pinimg.com/originals/aa/6b/1d/aa6b1d6e677432c6b1d66b8c368873b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530" b="45011" l="39321" r="617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101" t="11326" r="35320" b="52110"/>
          <a:stretch/>
        </p:blipFill>
        <p:spPr bwMode="auto">
          <a:xfrm>
            <a:off x="2951819" y="2325072"/>
            <a:ext cx="3660393" cy="453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триховая стрелка вправо 4"/>
          <p:cNvSpPr/>
          <p:nvPr/>
        </p:nvSpPr>
        <p:spPr>
          <a:xfrm>
            <a:off x="144016" y="188640"/>
            <a:ext cx="6732240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rgbClr val="66FF66">
                  <a:tint val="66000"/>
                  <a:satMod val="160000"/>
                </a:srgbClr>
              </a:gs>
              <a:gs pos="50000">
                <a:srgbClr val="66FF66">
                  <a:tint val="44500"/>
                  <a:satMod val="160000"/>
                </a:srgbClr>
              </a:gs>
              <a:gs pos="100000">
                <a:srgbClr val="66FF66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Игра «Образец и правило»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6" name="Стрелка вниз 5">
            <a:hlinkClick r:id="rId4" action="ppaction://hlinksldjump"/>
          </p:cNvPr>
          <p:cNvSpPr/>
          <p:nvPr/>
        </p:nvSpPr>
        <p:spPr>
          <a:xfrm>
            <a:off x="8388424" y="6048672"/>
            <a:ext cx="611560" cy="620688"/>
          </a:xfrm>
          <a:prstGeom prst="downArrow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57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5070" y="980728"/>
            <a:ext cx="8159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Используя конструктор </a:t>
            </a:r>
            <a:r>
              <a:rPr lang="en-US" dirty="0" smtClean="0"/>
              <a:t>Lego </a:t>
            </a:r>
            <a:r>
              <a:rPr lang="en-US" dirty="0" err="1" smtClean="0"/>
              <a:t>WeDo</a:t>
            </a:r>
            <a:r>
              <a:rPr lang="ru-RU" dirty="0" smtClean="0"/>
              <a:t>  вам необходимо сконструировать программируемую </a:t>
            </a:r>
            <a:r>
              <a:rPr lang="ru-RU" dirty="0" err="1" smtClean="0"/>
              <a:t>лего</a:t>
            </a:r>
            <a:r>
              <a:rPr lang="ru-RU" dirty="0" smtClean="0"/>
              <a:t>- модель  «Дрель»,  используя схему, написать программу.</a:t>
            </a:r>
            <a:endParaRPr lang="ru-RU" dirty="0"/>
          </a:p>
        </p:txBody>
      </p:sp>
      <p:pic>
        <p:nvPicPr>
          <p:cNvPr id="1029" name="Picture 5" descr="D:\2021-2022 учебный год\Фото дети\IMG_20211116_1603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7" r="6283" b="9281"/>
          <a:stretch/>
        </p:blipFill>
        <p:spPr bwMode="auto">
          <a:xfrm>
            <a:off x="539552" y="2025741"/>
            <a:ext cx="4680520" cy="464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i0.wp.com/legowedo.ru/wp-content/uploads/2017/11/W1-Дрель-программа.png?resize=709%2C57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063" b="67014" l="20028" r="802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0" t="36111" r="15572" b="31944"/>
          <a:stretch/>
        </p:blipFill>
        <p:spPr bwMode="auto">
          <a:xfrm>
            <a:off x="4314737" y="4725144"/>
            <a:ext cx="479360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Штриховая стрелка вправо 5"/>
          <p:cNvSpPr/>
          <p:nvPr/>
        </p:nvSpPr>
        <p:spPr>
          <a:xfrm>
            <a:off x="179512" y="116632"/>
            <a:ext cx="7956376" cy="646331"/>
          </a:xfrm>
          <a:prstGeom prst="stripedRightArrow">
            <a:avLst>
              <a:gd name="adj1" fmla="val 100000"/>
              <a:gd name="adj2" fmla="val 51886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prstClr val="black"/>
                </a:solidFill>
              </a:rPr>
              <a:t>Задание «Робот - исполнитель»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8" name="Стрелка вниз 7">
            <a:hlinkClick r:id="rId5" action="ppaction://hlinksldjump"/>
          </p:cNvPr>
          <p:cNvSpPr/>
          <p:nvPr/>
        </p:nvSpPr>
        <p:spPr>
          <a:xfrm>
            <a:off x="8388424" y="6048672"/>
            <a:ext cx="611560" cy="620688"/>
          </a:xfrm>
          <a:prstGeom prst="downArrow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35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jveter.ru/wp-content/uploads/2020/04/nov16wcdlegolifechildrensday2256x1269-e1588183571302-1024x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494" y="2276872"/>
            <a:ext cx="8595016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483768" y="764704"/>
            <a:ext cx="38270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МОЛОДЦЫ!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538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480</Words>
  <Application>Microsoft Office PowerPoint</Application>
  <PresentationFormat>Экран (4:3)</PresentationFormat>
  <Paragraphs>67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Мероприятие по образовательной робототехнике «ДЕТалька»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Мероприятие по образовательной робототехнике «ДЕТалька»</dc:title>
  <dc:creator>Инна</dc:creator>
  <cp:lastModifiedBy>PC-1</cp:lastModifiedBy>
  <cp:revision>36</cp:revision>
  <dcterms:created xsi:type="dcterms:W3CDTF">2021-11-16T04:40:43Z</dcterms:created>
  <dcterms:modified xsi:type="dcterms:W3CDTF">2021-11-23T11:55:49Z</dcterms:modified>
</cp:coreProperties>
</file>