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y="6858000" cx="12192000"/>
  <p:notesSz cx="12192000" cy="6858000"/>
  <p:embeddedFontLst>
    <p:embeddedFont>
      <p:font typeface="Roboto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28" roundtripDataSignature="AMtx7miUXSWJX4OTJYzEvcx2LqF4AGth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3BD298F-0D93-4FEB-9B54-1E3E5E3A8F7C}">
  <a:tblStyle styleId="{93BD298F-0D93-4FEB-9B54-1E3E5E3A8F7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Roboto-regular.fntdata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Roboto-italic.fntdata"/><Relationship Id="rId25" Type="http://schemas.openxmlformats.org/officeDocument/2006/relationships/font" Target="fonts/Roboto-bold.fntdata"/><Relationship Id="rId28" Type="http://customschemas.google.com/relationships/presentationmetadata" Target="metadata"/><Relationship Id="rId27" Type="http://schemas.openxmlformats.org/officeDocument/2006/relationships/font" Target="fonts/Roboto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b1ff131ae7_0_125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b1ff131ae7_0_12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b1ff131ae7_0_279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g2b1ff131ae7_0_279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b1ff131ae7_0_195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b1ff131ae7_0_19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b1ff131ae7_0_1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b1ff131ae7_0_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b1ff131ae7_0_586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b1ff131ae7_0_58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b1ff131ae7_0_565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b1ff131ae7_0_56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b1ff131ae7_6_33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b1ff131ae7_6_3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b1ff131ae7_6_40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b1ff131ae7_6_40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b1ff131ae7_6_48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b1ff131ae7_6_48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b1ff131ae7_6_55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b1ff131ae7_6_5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b1ff131ae7_0_555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b1ff131ae7_0_55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b1ff131ae7_0_184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2b1ff131ae7_0_18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2b1ff131ae7_6_67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2b1ff131ae7_6_6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b1ff131ae7_0_627:notes"/>
          <p:cNvSpPr/>
          <p:nvPr>
            <p:ph idx="2" type="sldImg"/>
          </p:nvPr>
        </p:nvSpPr>
        <p:spPr>
          <a:xfrm>
            <a:off x="2032400" y="514350"/>
            <a:ext cx="81285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2b1ff131ae7_0_62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5"/>
          <p:cNvSpPr txBox="1"/>
          <p:nvPr>
            <p:ph type="title"/>
          </p:nvPr>
        </p:nvSpPr>
        <p:spPr>
          <a:xfrm>
            <a:off x="457200" y="838250"/>
            <a:ext cx="112776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" type="body"/>
          </p:nvPr>
        </p:nvSpPr>
        <p:spPr>
          <a:xfrm>
            <a:off x="527050" y="1212850"/>
            <a:ext cx="8147050" cy="46812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5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6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"/>
          <p:cNvSpPr txBox="1"/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 txBox="1"/>
          <p:nvPr>
            <p:ph idx="1" type="subTitle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/>
          <p:nvPr>
            <p:ph type="title"/>
          </p:nvPr>
        </p:nvSpPr>
        <p:spPr>
          <a:xfrm>
            <a:off x="457200" y="838250"/>
            <a:ext cx="112776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" type="body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2" type="body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/>
          <p:nvPr>
            <p:ph type="title"/>
          </p:nvPr>
        </p:nvSpPr>
        <p:spPr>
          <a:xfrm>
            <a:off x="457200" y="838250"/>
            <a:ext cx="112776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b1ff131ae7_0_41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g2b1ff131ae7_0_41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g2b1ff131ae7_0_413"/>
          <p:cNvSpPr txBox="1"/>
          <p:nvPr>
            <p:ph idx="12" type="sldNum"/>
          </p:nvPr>
        </p:nvSpPr>
        <p:spPr>
          <a:xfrm>
            <a:off x="8610600" y="6356350"/>
            <a:ext cx="2743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8.png"/><Relationship Id="rId4" Type="http://schemas.openxmlformats.org/officeDocument/2006/relationships/slideLayout" Target="../slideLayouts/slideLayout1.xml"/><Relationship Id="rId10" Type="http://schemas.openxmlformats.org/officeDocument/2006/relationships/theme" Target="../theme/theme1.xml"/><Relationship Id="rId9" Type="http://schemas.openxmlformats.org/officeDocument/2006/relationships/slideLayout" Target="../slideLayouts/slideLayout6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9592056" y="3467099"/>
            <a:ext cx="2599943" cy="339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254995" y="0"/>
            <a:ext cx="818388" cy="201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10600" y="1661159"/>
            <a:ext cx="3581400" cy="51968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4"/>
          <p:cNvSpPr txBox="1"/>
          <p:nvPr>
            <p:ph type="title"/>
          </p:nvPr>
        </p:nvSpPr>
        <p:spPr>
          <a:xfrm>
            <a:off x="457200" y="838250"/>
            <a:ext cx="112776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4"/>
          <p:cNvSpPr txBox="1"/>
          <p:nvPr>
            <p:ph idx="1" type="body"/>
          </p:nvPr>
        </p:nvSpPr>
        <p:spPr>
          <a:xfrm>
            <a:off x="527050" y="1212850"/>
            <a:ext cx="8147050" cy="46812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4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4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4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5.png"/><Relationship Id="rId6" Type="http://schemas.openxmlformats.org/officeDocument/2006/relationships/image" Target="../media/image18.jpg"/><Relationship Id="rId7" Type="http://schemas.openxmlformats.org/officeDocument/2006/relationships/image" Target="../media/image13.png"/><Relationship Id="rId8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3.png"/><Relationship Id="rId4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drive.google.com/file/d/1-q8KpGb9GW6n74DfvT5wXcC_BM0rHk50/view?usp=sharing" TargetMode="External"/><Relationship Id="rId4" Type="http://schemas.openxmlformats.org/officeDocument/2006/relationships/image" Target="../media/image1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Relationship Id="rId4" Type="http://schemas.openxmlformats.org/officeDocument/2006/relationships/image" Target="../media/image10.png"/><Relationship Id="rId5" Type="http://schemas.openxmlformats.org/officeDocument/2006/relationships/image" Target="../media/image2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Relationship Id="rId4" Type="http://schemas.openxmlformats.org/officeDocument/2006/relationships/image" Target="../media/image1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Relationship Id="rId4" Type="http://schemas.openxmlformats.org/officeDocument/2006/relationships/image" Target="../media/image17.png"/><Relationship Id="rId5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1"/>
          <p:cNvGrpSpPr/>
          <p:nvPr/>
        </p:nvGrpSpPr>
        <p:grpSpPr>
          <a:xfrm>
            <a:off x="0" y="0"/>
            <a:ext cx="11865864" cy="6857998"/>
            <a:chOff x="0" y="0"/>
            <a:chExt cx="11865864" cy="6857998"/>
          </a:xfrm>
        </p:grpSpPr>
        <p:pic>
          <p:nvPicPr>
            <p:cNvPr id="51" name="Google Shape;51;p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9197340" y="1508760"/>
              <a:ext cx="2668524" cy="45537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" name="Google Shape;52;p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914644" y="0"/>
              <a:ext cx="5743956" cy="41544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Google Shape;53;p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292852" y="4418075"/>
              <a:ext cx="2484120" cy="243992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Google Shape;54;p1"/>
            <p:cNvSpPr/>
            <p:nvPr/>
          </p:nvSpPr>
          <p:spPr>
            <a:xfrm>
              <a:off x="0" y="2499360"/>
              <a:ext cx="7593965" cy="1310640"/>
            </a:xfrm>
            <a:custGeom>
              <a:rect b="b" l="l" r="r" t="t"/>
              <a:pathLst>
                <a:path extrusionOk="0" h="1310639" w="7593965">
                  <a:moveTo>
                    <a:pt x="7593838" y="0"/>
                  </a:moveTo>
                  <a:lnTo>
                    <a:pt x="0" y="0"/>
                  </a:lnTo>
                  <a:lnTo>
                    <a:pt x="0" y="1310386"/>
                  </a:lnTo>
                  <a:lnTo>
                    <a:pt x="7593838" y="1310386"/>
                  </a:lnTo>
                  <a:lnTo>
                    <a:pt x="7593838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228600" y="2514600"/>
              <a:ext cx="7593965" cy="1343405"/>
            </a:xfrm>
            <a:custGeom>
              <a:rect b="b" l="l" r="r" t="t"/>
              <a:pathLst>
                <a:path extrusionOk="0" h="1310639" w="7593965">
                  <a:moveTo>
                    <a:pt x="0" y="1310386"/>
                  </a:moveTo>
                  <a:lnTo>
                    <a:pt x="7593838" y="1310386"/>
                  </a:lnTo>
                  <a:lnTo>
                    <a:pt x="7593838" y="0"/>
                  </a:lnTo>
                  <a:lnTo>
                    <a:pt x="0" y="0"/>
                  </a:lnTo>
                  <a:lnTo>
                    <a:pt x="0" y="1310386"/>
                  </a:lnTo>
                  <a:close/>
                </a:path>
              </a:pathLst>
            </a:custGeom>
            <a:noFill/>
            <a:ln cap="flat" cmpd="sng" w="121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45720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Проект открытия и развития первичной организации </a:t>
              </a:r>
              <a:endParaRPr b="1"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45720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45720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5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 «Движение первых»</a:t>
              </a:r>
              <a:endParaRPr b="1" sz="35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6" name="Google Shape;56;p1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152400" y="432816"/>
              <a:ext cx="1004316" cy="17769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272795" y="5650990"/>
              <a:ext cx="4035552" cy="110185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8" name="Google Shape;58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219200" y="609600"/>
            <a:ext cx="5638800" cy="1342644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"/>
          <p:cNvSpPr txBox="1"/>
          <p:nvPr/>
        </p:nvSpPr>
        <p:spPr>
          <a:xfrm>
            <a:off x="990600" y="3882075"/>
            <a:ext cx="35814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Выполнила Лоскутова Екатерина Сергеевна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b1ff131ae7_0_125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g2b1ff131ae7_0_125"/>
          <p:cNvSpPr/>
          <p:nvPr/>
        </p:nvSpPr>
        <p:spPr>
          <a:xfrm>
            <a:off x="0" y="381000"/>
            <a:ext cx="8991600" cy="769326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lang="en-US" sz="3000">
                <a:solidFill>
                  <a:schemeClr val="lt1"/>
                </a:solidFill>
              </a:rPr>
              <a:t>Нормативно-правовая база</a:t>
            </a:r>
            <a:endParaRPr b="1" sz="3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g2b1ff131ae7_0_125"/>
          <p:cNvSpPr/>
          <p:nvPr/>
        </p:nvSpPr>
        <p:spPr>
          <a:xfrm>
            <a:off x="5962650" y="4038600"/>
            <a:ext cx="6000600" cy="2648100"/>
          </a:xfrm>
          <a:prstGeom prst="roundRect">
            <a:avLst>
              <a:gd fmla="val 16667" name="adj"/>
            </a:avLst>
          </a:prstGeom>
          <a:solidFill>
            <a:srgbClr val="E622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Перечень мероприятий РДДМ по направлениям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Порядок создания Первичного отделения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Инструкция по Открытию первичного отделения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Порядок приема исключения УЧЕТА участников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Инструкция по регистрации в Системе РДДМ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g2b1ff131ae7_0_125"/>
          <p:cNvSpPr txBox="1"/>
          <p:nvPr/>
        </p:nvSpPr>
        <p:spPr>
          <a:xfrm>
            <a:off x="4400550" y="356085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b="1" lang="en-US" sz="2400">
                <a:solidFill>
                  <a:schemeClr val="dk1"/>
                </a:solidFill>
              </a:rPr>
              <a:t>Документы </a:t>
            </a:r>
            <a:endParaRPr/>
          </a:p>
        </p:txBody>
      </p:sp>
      <p:sp>
        <p:nvSpPr>
          <p:cNvPr id="68" name="Google Shape;68;g2b1ff131ae7_0_125"/>
          <p:cNvSpPr/>
          <p:nvPr/>
        </p:nvSpPr>
        <p:spPr>
          <a:xfrm>
            <a:off x="209550" y="1238250"/>
            <a:ext cx="11753700" cy="23226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Деятельность Первичных отделений Движения регламентируется распоряжением правительства от 15 мая 2015 года № 996-р «Об утверждении Стратегии развития воспитания в Российской Федерации до 2025 года», Федеральным законом от 29 декабря 2012 года № 273-ФЗ «Об образовании в Российской Федерации», Федеральным законом от 14 июля 2022 года № 261 «О российском движении детей и молодёжи», Уставом Общероссийского общественно-государственного движения детей и молодёжи «Движения Первых».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g2b1ff131ae7_0_125"/>
          <p:cNvSpPr/>
          <p:nvPr/>
        </p:nvSpPr>
        <p:spPr>
          <a:xfrm>
            <a:off x="304800" y="4067250"/>
            <a:ext cx="5391300" cy="2648100"/>
          </a:xfrm>
          <a:prstGeom prst="roundRect">
            <a:avLst>
              <a:gd fmla="val 16667" name="adj"/>
            </a:avLst>
          </a:prstGeom>
          <a:solidFill>
            <a:srgbClr val="E622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План работы РДДМ 2023-2024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Положение о первичном отделении организации РДДМ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Приказ О создании первичного отделения РДДМ «Движение первых»</a:t>
            </a:r>
            <a:endParaRPr b="1"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Закон о РДДМ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"/>
              <a:buChar char="➔"/>
            </a:pPr>
            <a:r>
              <a:rPr b="1" lang="en-US"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Устав РДДМ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"/>
          <p:cNvSpPr/>
          <p:nvPr/>
        </p:nvSpPr>
        <p:spPr>
          <a:xfrm>
            <a:off x="0" y="228600"/>
            <a:ext cx="8991600" cy="761857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Миссия движения/ функции</a:t>
            </a:r>
            <a:endParaRPr b="1" sz="3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5" name="Google Shape;75;p2"/>
          <p:cNvGrpSpPr/>
          <p:nvPr/>
        </p:nvGrpSpPr>
        <p:grpSpPr>
          <a:xfrm>
            <a:off x="4230070" y="989596"/>
            <a:ext cx="4549140" cy="4487418"/>
            <a:chOff x="5181600" y="4267200"/>
            <a:chExt cx="1905000" cy="1905000"/>
          </a:xfrm>
        </p:grpSpPr>
        <p:sp>
          <p:nvSpPr>
            <p:cNvPr id="76" name="Google Shape;76;p2"/>
            <p:cNvSpPr/>
            <p:nvPr/>
          </p:nvSpPr>
          <p:spPr>
            <a:xfrm>
              <a:off x="5181600" y="4267200"/>
              <a:ext cx="1905000" cy="1905000"/>
            </a:xfrm>
            <a:custGeom>
              <a:rect b="b" l="l" r="r" t="t"/>
              <a:pathLst>
                <a:path extrusionOk="0" h="1905000" w="1905000">
                  <a:moveTo>
                    <a:pt x="952500" y="0"/>
                  </a:moveTo>
                  <a:lnTo>
                    <a:pt x="904962" y="1165"/>
                  </a:lnTo>
                  <a:lnTo>
                    <a:pt x="858027" y="4626"/>
                  </a:lnTo>
                  <a:lnTo>
                    <a:pt x="811750" y="10327"/>
                  </a:lnTo>
                  <a:lnTo>
                    <a:pt x="766185" y="18215"/>
                  </a:lnTo>
                  <a:lnTo>
                    <a:pt x="721387" y="28233"/>
                  </a:lnTo>
                  <a:lnTo>
                    <a:pt x="677411" y="40329"/>
                  </a:lnTo>
                  <a:lnTo>
                    <a:pt x="634311" y="54446"/>
                  </a:lnTo>
                  <a:lnTo>
                    <a:pt x="592141" y="70532"/>
                  </a:lnTo>
                  <a:lnTo>
                    <a:pt x="550957" y="88530"/>
                  </a:lnTo>
                  <a:lnTo>
                    <a:pt x="510812" y="108387"/>
                  </a:lnTo>
                  <a:lnTo>
                    <a:pt x="471762" y="130048"/>
                  </a:lnTo>
                  <a:lnTo>
                    <a:pt x="433861" y="153457"/>
                  </a:lnTo>
                  <a:lnTo>
                    <a:pt x="397163" y="178562"/>
                  </a:lnTo>
                  <a:lnTo>
                    <a:pt x="361723" y="205307"/>
                  </a:lnTo>
                  <a:lnTo>
                    <a:pt x="327597" y="233638"/>
                  </a:lnTo>
                  <a:lnTo>
                    <a:pt x="294837" y="263499"/>
                  </a:lnTo>
                  <a:lnTo>
                    <a:pt x="263499" y="294837"/>
                  </a:lnTo>
                  <a:lnTo>
                    <a:pt x="233638" y="327597"/>
                  </a:lnTo>
                  <a:lnTo>
                    <a:pt x="205307" y="361723"/>
                  </a:lnTo>
                  <a:lnTo>
                    <a:pt x="178562" y="397163"/>
                  </a:lnTo>
                  <a:lnTo>
                    <a:pt x="153457" y="433861"/>
                  </a:lnTo>
                  <a:lnTo>
                    <a:pt x="130048" y="471762"/>
                  </a:lnTo>
                  <a:lnTo>
                    <a:pt x="108387" y="510812"/>
                  </a:lnTo>
                  <a:lnTo>
                    <a:pt x="88530" y="550957"/>
                  </a:lnTo>
                  <a:lnTo>
                    <a:pt x="70532" y="592141"/>
                  </a:lnTo>
                  <a:lnTo>
                    <a:pt x="54446" y="634311"/>
                  </a:lnTo>
                  <a:lnTo>
                    <a:pt x="40329" y="677411"/>
                  </a:lnTo>
                  <a:lnTo>
                    <a:pt x="28233" y="721387"/>
                  </a:lnTo>
                  <a:lnTo>
                    <a:pt x="18215" y="766185"/>
                  </a:lnTo>
                  <a:lnTo>
                    <a:pt x="10327" y="811750"/>
                  </a:lnTo>
                  <a:lnTo>
                    <a:pt x="4626" y="858027"/>
                  </a:lnTo>
                  <a:lnTo>
                    <a:pt x="1165" y="904962"/>
                  </a:lnTo>
                  <a:lnTo>
                    <a:pt x="0" y="952500"/>
                  </a:lnTo>
                  <a:lnTo>
                    <a:pt x="1165" y="1000038"/>
                  </a:lnTo>
                  <a:lnTo>
                    <a:pt x="4626" y="1046974"/>
                  </a:lnTo>
                  <a:lnTo>
                    <a:pt x="10327" y="1093252"/>
                  </a:lnTo>
                  <a:lnTo>
                    <a:pt x="18215" y="1138817"/>
                  </a:lnTo>
                  <a:lnTo>
                    <a:pt x="28233" y="1183616"/>
                  </a:lnTo>
                  <a:lnTo>
                    <a:pt x="40329" y="1227592"/>
                  </a:lnTo>
                  <a:lnTo>
                    <a:pt x="54446" y="1270693"/>
                  </a:lnTo>
                  <a:lnTo>
                    <a:pt x="70532" y="1312863"/>
                  </a:lnTo>
                  <a:lnTo>
                    <a:pt x="88530" y="1354048"/>
                  </a:lnTo>
                  <a:lnTo>
                    <a:pt x="108387" y="1394192"/>
                  </a:lnTo>
                  <a:lnTo>
                    <a:pt x="130047" y="1433242"/>
                  </a:lnTo>
                  <a:lnTo>
                    <a:pt x="153457" y="1471144"/>
                  </a:lnTo>
                  <a:lnTo>
                    <a:pt x="178562" y="1507841"/>
                  </a:lnTo>
                  <a:lnTo>
                    <a:pt x="205307" y="1543281"/>
                  </a:lnTo>
                  <a:lnTo>
                    <a:pt x="233638" y="1577408"/>
                  </a:lnTo>
                  <a:lnTo>
                    <a:pt x="263499" y="1610167"/>
                  </a:lnTo>
                  <a:lnTo>
                    <a:pt x="294837" y="1641505"/>
                  </a:lnTo>
                  <a:lnTo>
                    <a:pt x="327597" y="1671366"/>
                  </a:lnTo>
                  <a:lnTo>
                    <a:pt x="361723" y="1699696"/>
                  </a:lnTo>
                  <a:lnTo>
                    <a:pt x="397163" y="1726440"/>
                  </a:lnTo>
                  <a:lnTo>
                    <a:pt x="433861" y="1751545"/>
                  </a:lnTo>
                  <a:lnTo>
                    <a:pt x="471762" y="1774954"/>
                  </a:lnTo>
                  <a:lnTo>
                    <a:pt x="510812" y="1796615"/>
                  </a:lnTo>
                  <a:lnTo>
                    <a:pt x="550957" y="1816471"/>
                  </a:lnTo>
                  <a:lnTo>
                    <a:pt x="592141" y="1834469"/>
                  </a:lnTo>
                  <a:lnTo>
                    <a:pt x="634311" y="1850554"/>
                  </a:lnTo>
                  <a:lnTo>
                    <a:pt x="677411" y="1864671"/>
                  </a:lnTo>
                  <a:lnTo>
                    <a:pt x="721387" y="1876766"/>
                  </a:lnTo>
                  <a:lnTo>
                    <a:pt x="766185" y="1886785"/>
                  </a:lnTo>
                  <a:lnTo>
                    <a:pt x="811750" y="1894672"/>
                  </a:lnTo>
                  <a:lnTo>
                    <a:pt x="858027" y="1900373"/>
                  </a:lnTo>
                  <a:lnTo>
                    <a:pt x="904962" y="1903834"/>
                  </a:lnTo>
                  <a:lnTo>
                    <a:pt x="952500" y="1905000"/>
                  </a:lnTo>
                  <a:lnTo>
                    <a:pt x="1000037" y="1903834"/>
                  </a:lnTo>
                  <a:lnTo>
                    <a:pt x="1046972" y="1900373"/>
                  </a:lnTo>
                  <a:lnTo>
                    <a:pt x="1093249" y="1894672"/>
                  </a:lnTo>
                  <a:lnTo>
                    <a:pt x="1138814" y="1886785"/>
                  </a:lnTo>
                  <a:lnTo>
                    <a:pt x="1183612" y="1876766"/>
                  </a:lnTo>
                  <a:lnTo>
                    <a:pt x="1227588" y="1864671"/>
                  </a:lnTo>
                  <a:lnTo>
                    <a:pt x="1270688" y="1850554"/>
                  </a:lnTo>
                  <a:lnTo>
                    <a:pt x="1312858" y="1834469"/>
                  </a:lnTo>
                  <a:lnTo>
                    <a:pt x="1354042" y="1816471"/>
                  </a:lnTo>
                  <a:lnTo>
                    <a:pt x="1394187" y="1796615"/>
                  </a:lnTo>
                  <a:lnTo>
                    <a:pt x="1433237" y="1774954"/>
                  </a:lnTo>
                  <a:lnTo>
                    <a:pt x="1471138" y="1751545"/>
                  </a:lnTo>
                  <a:lnTo>
                    <a:pt x="1507836" y="1726440"/>
                  </a:lnTo>
                  <a:lnTo>
                    <a:pt x="1543276" y="1699696"/>
                  </a:lnTo>
                  <a:lnTo>
                    <a:pt x="1577402" y="1671366"/>
                  </a:lnTo>
                  <a:lnTo>
                    <a:pt x="1610162" y="1641505"/>
                  </a:lnTo>
                  <a:lnTo>
                    <a:pt x="1641500" y="1610167"/>
                  </a:lnTo>
                  <a:lnTo>
                    <a:pt x="1671361" y="1577408"/>
                  </a:lnTo>
                  <a:lnTo>
                    <a:pt x="1699692" y="1543281"/>
                  </a:lnTo>
                  <a:lnTo>
                    <a:pt x="1726437" y="1507841"/>
                  </a:lnTo>
                  <a:lnTo>
                    <a:pt x="1751542" y="1471144"/>
                  </a:lnTo>
                  <a:lnTo>
                    <a:pt x="1774951" y="1433242"/>
                  </a:lnTo>
                  <a:lnTo>
                    <a:pt x="1796612" y="1394192"/>
                  </a:lnTo>
                  <a:lnTo>
                    <a:pt x="1816469" y="1354048"/>
                  </a:lnTo>
                  <a:lnTo>
                    <a:pt x="1834467" y="1312863"/>
                  </a:lnTo>
                  <a:lnTo>
                    <a:pt x="1850553" y="1270693"/>
                  </a:lnTo>
                  <a:lnTo>
                    <a:pt x="1864670" y="1227592"/>
                  </a:lnTo>
                  <a:lnTo>
                    <a:pt x="1876766" y="1183616"/>
                  </a:lnTo>
                  <a:lnTo>
                    <a:pt x="1886784" y="1138817"/>
                  </a:lnTo>
                  <a:lnTo>
                    <a:pt x="1894672" y="1093252"/>
                  </a:lnTo>
                  <a:lnTo>
                    <a:pt x="1900373" y="1046974"/>
                  </a:lnTo>
                  <a:lnTo>
                    <a:pt x="1903834" y="1000038"/>
                  </a:lnTo>
                  <a:lnTo>
                    <a:pt x="1905000" y="952500"/>
                  </a:lnTo>
                  <a:lnTo>
                    <a:pt x="1903834" y="904962"/>
                  </a:lnTo>
                  <a:lnTo>
                    <a:pt x="1900373" y="858027"/>
                  </a:lnTo>
                  <a:lnTo>
                    <a:pt x="1894672" y="811750"/>
                  </a:lnTo>
                  <a:lnTo>
                    <a:pt x="1886784" y="766185"/>
                  </a:lnTo>
                  <a:lnTo>
                    <a:pt x="1876766" y="721387"/>
                  </a:lnTo>
                  <a:lnTo>
                    <a:pt x="1864670" y="677411"/>
                  </a:lnTo>
                  <a:lnTo>
                    <a:pt x="1850553" y="634311"/>
                  </a:lnTo>
                  <a:lnTo>
                    <a:pt x="1834467" y="592141"/>
                  </a:lnTo>
                  <a:lnTo>
                    <a:pt x="1816469" y="550957"/>
                  </a:lnTo>
                  <a:lnTo>
                    <a:pt x="1796612" y="510812"/>
                  </a:lnTo>
                  <a:lnTo>
                    <a:pt x="1774952" y="471762"/>
                  </a:lnTo>
                  <a:lnTo>
                    <a:pt x="1751542" y="433861"/>
                  </a:lnTo>
                  <a:lnTo>
                    <a:pt x="1726437" y="397163"/>
                  </a:lnTo>
                  <a:lnTo>
                    <a:pt x="1699692" y="361723"/>
                  </a:lnTo>
                  <a:lnTo>
                    <a:pt x="1671361" y="327597"/>
                  </a:lnTo>
                  <a:lnTo>
                    <a:pt x="1641500" y="294837"/>
                  </a:lnTo>
                  <a:lnTo>
                    <a:pt x="1610162" y="263499"/>
                  </a:lnTo>
                  <a:lnTo>
                    <a:pt x="1577402" y="233638"/>
                  </a:lnTo>
                  <a:lnTo>
                    <a:pt x="1543276" y="205307"/>
                  </a:lnTo>
                  <a:lnTo>
                    <a:pt x="1507836" y="178562"/>
                  </a:lnTo>
                  <a:lnTo>
                    <a:pt x="1471138" y="153457"/>
                  </a:lnTo>
                  <a:lnTo>
                    <a:pt x="1433237" y="130048"/>
                  </a:lnTo>
                  <a:lnTo>
                    <a:pt x="1394187" y="108387"/>
                  </a:lnTo>
                  <a:lnTo>
                    <a:pt x="1354042" y="88530"/>
                  </a:lnTo>
                  <a:lnTo>
                    <a:pt x="1312858" y="70532"/>
                  </a:lnTo>
                  <a:lnTo>
                    <a:pt x="1270688" y="54446"/>
                  </a:lnTo>
                  <a:lnTo>
                    <a:pt x="1227588" y="40329"/>
                  </a:lnTo>
                  <a:lnTo>
                    <a:pt x="1183612" y="28233"/>
                  </a:lnTo>
                  <a:lnTo>
                    <a:pt x="1138814" y="18215"/>
                  </a:lnTo>
                  <a:lnTo>
                    <a:pt x="1093249" y="10327"/>
                  </a:lnTo>
                  <a:lnTo>
                    <a:pt x="1046972" y="4626"/>
                  </a:lnTo>
                  <a:lnTo>
                    <a:pt x="1000037" y="1165"/>
                  </a:lnTo>
                  <a:lnTo>
                    <a:pt x="95250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5257800" y="4343400"/>
              <a:ext cx="1752600" cy="1752600"/>
            </a:xfrm>
            <a:custGeom>
              <a:rect b="b" l="l" r="r" t="t"/>
              <a:pathLst>
                <a:path extrusionOk="0" h="1752600" w="1752600">
                  <a:moveTo>
                    <a:pt x="876300" y="0"/>
                  </a:moveTo>
                  <a:lnTo>
                    <a:pt x="828217" y="1296"/>
                  </a:lnTo>
                  <a:lnTo>
                    <a:pt x="780812" y="5141"/>
                  </a:lnTo>
                  <a:lnTo>
                    <a:pt x="734152" y="11468"/>
                  </a:lnTo>
                  <a:lnTo>
                    <a:pt x="688304" y="20210"/>
                  </a:lnTo>
                  <a:lnTo>
                    <a:pt x="643334" y="31300"/>
                  </a:lnTo>
                  <a:lnTo>
                    <a:pt x="599309" y="44671"/>
                  </a:lnTo>
                  <a:lnTo>
                    <a:pt x="556297" y="60257"/>
                  </a:lnTo>
                  <a:lnTo>
                    <a:pt x="514364" y="77990"/>
                  </a:lnTo>
                  <a:lnTo>
                    <a:pt x="473576" y="97805"/>
                  </a:lnTo>
                  <a:lnTo>
                    <a:pt x="434001" y="119633"/>
                  </a:lnTo>
                  <a:lnTo>
                    <a:pt x="395705" y="143409"/>
                  </a:lnTo>
                  <a:lnTo>
                    <a:pt x="358755" y="169066"/>
                  </a:lnTo>
                  <a:lnTo>
                    <a:pt x="323218" y="196536"/>
                  </a:lnTo>
                  <a:lnTo>
                    <a:pt x="289161" y="225753"/>
                  </a:lnTo>
                  <a:lnTo>
                    <a:pt x="256651" y="256651"/>
                  </a:lnTo>
                  <a:lnTo>
                    <a:pt x="225753" y="289161"/>
                  </a:lnTo>
                  <a:lnTo>
                    <a:pt x="196536" y="323218"/>
                  </a:lnTo>
                  <a:lnTo>
                    <a:pt x="169066" y="358755"/>
                  </a:lnTo>
                  <a:lnTo>
                    <a:pt x="143409" y="395705"/>
                  </a:lnTo>
                  <a:lnTo>
                    <a:pt x="119634" y="434001"/>
                  </a:lnTo>
                  <a:lnTo>
                    <a:pt x="97805" y="473576"/>
                  </a:lnTo>
                  <a:lnTo>
                    <a:pt x="77990" y="514364"/>
                  </a:lnTo>
                  <a:lnTo>
                    <a:pt x="60257" y="556297"/>
                  </a:lnTo>
                  <a:lnTo>
                    <a:pt x="44671" y="599309"/>
                  </a:lnTo>
                  <a:lnTo>
                    <a:pt x="31300" y="643334"/>
                  </a:lnTo>
                  <a:lnTo>
                    <a:pt x="20210" y="688304"/>
                  </a:lnTo>
                  <a:lnTo>
                    <a:pt x="11468" y="734152"/>
                  </a:lnTo>
                  <a:lnTo>
                    <a:pt x="5141" y="780812"/>
                  </a:lnTo>
                  <a:lnTo>
                    <a:pt x="1296" y="828217"/>
                  </a:lnTo>
                  <a:lnTo>
                    <a:pt x="0" y="876300"/>
                  </a:lnTo>
                  <a:lnTo>
                    <a:pt x="1296" y="924380"/>
                  </a:lnTo>
                  <a:lnTo>
                    <a:pt x="5141" y="971783"/>
                  </a:lnTo>
                  <a:lnTo>
                    <a:pt x="11468" y="1018441"/>
                  </a:lnTo>
                  <a:lnTo>
                    <a:pt x="20210" y="1064288"/>
                  </a:lnTo>
                  <a:lnTo>
                    <a:pt x="31300" y="1109256"/>
                  </a:lnTo>
                  <a:lnTo>
                    <a:pt x="44671" y="1153280"/>
                  </a:lnTo>
                  <a:lnTo>
                    <a:pt x="60257" y="1196291"/>
                  </a:lnTo>
                  <a:lnTo>
                    <a:pt x="77990" y="1238224"/>
                  </a:lnTo>
                  <a:lnTo>
                    <a:pt x="97805" y="1279012"/>
                  </a:lnTo>
                  <a:lnTo>
                    <a:pt x="119633" y="1318587"/>
                  </a:lnTo>
                  <a:lnTo>
                    <a:pt x="143409" y="1356883"/>
                  </a:lnTo>
                  <a:lnTo>
                    <a:pt x="169066" y="1393833"/>
                  </a:lnTo>
                  <a:lnTo>
                    <a:pt x="196536" y="1429370"/>
                  </a:lnTo>
                  <a:lnTo>
                    <a:pt x="225753" y="1463428"/>
                  </a:lnTo>
                  <a:lnTo>
                    <a:pt x="256651" y="1495939"/>
                  </a:lnTo>
                  <a:lnTo>
                    <a:pt x="289161" y="1526837"/>
                  </a:lnTo>
                  <a:lnTo>
                    <a:pt x="323218" y="1556055"/>
                  </a:lnTo>
                  <a:lnTo>
                    <a:pt x="358755" y="1583526"/>
                  </a:lnTo>
                  <a:lnTo>
                    <a:pt x="395705" y="1609183"/>
                  </a:lnTo>
                  <a:lnTo>
                    <a:pt x="434001" y="1632960"/>
                  </a:lnTo>
                  <a:lnTo>
                    <a:pt x="473576" y="1654789"/>
                  </a:lnTo>
                  <a:lnTo>
                    <a:pt x="514364" y="1674605"/>
                  </a:lnTo>
                  <a:lnTo>
                    <a:pt x="556297" y="1692339"/>
                  </a:lnTo>
                  <a:lnTo>
                    <a:pt x="599309" y="1707926"/>
                  </a:lnTo>
                  <a:lnTo>
                    <a:pt x="643334" y="1721298"/>
                  </a:lnTo>
                  <a:lnTo>
                    <a:pt x="688304" y="1732388"/>
                  </a:lnTo>
                  <a:lnTo>
                    <a:pt x="734152" y="1741130"/>
                  </a:lnTo>
                  <a:lnTo>
                    <a:pt x="780812" y="1747458"/>
                  </a:lnTo>
                  <a:lnTo>
                    <a:pt x="828217" y="1751303"/>
                  </a:lnTo>
                  <a:lnTo>
                    <a:pt x="876300" y="1752600"/>
                  </a:lnTo>
                  <a:lnTo>
                    <a:pt x="924382" y="1751303"/>
                  </a:lnTo>
                  <a:lnTo>
                    <a:pt x="971787" y="1747458"/>
                  </a:lnTo>
                  <a:lnTo>
                    <a:pt x="1018447" y="1741130"/>
                  </a:lnTo>
                  <a:lnTo>
                    <a:pt x="1064295" y="1732388"/>
                  </a:lnTo>
                  <a:lnTo>
                    <a:pt x="1109265" y="1721298"/>
                  </a:lnTo>
                  <a:lnTo>
                    <a:pt x="1153290" y="1707926"/>
                  </a:lnTo>
                  <a:lnTo>
                    <a:pt x="1196302" y="1692339"/>
                  </a:lnTo>
                  <a:lnTo>
                    <a:pt x="1238235" y="1674605"/>
                  </a:lnTo>
                  <a:lnTo>
                    <a:pt x="1279023" y="1654789"/>
                  </a:lnTo>
                  <a:lnTo>
                    <a:pt x="1318598" y="1632960"/>
                  </a:lnTo>
                  <a:lnTo>
                    <a:pt x="1356894" y="1609183"/>
                  </a:lnTo>
                  <a:lnTo>
                    <a:pt x="1393844" y="1583526"/>
                  </a:lnTo>
                  <a:lnTo>
                    <a:pt x="1429381" y="1556055"/>
                  </a:lnTo>
                  <a:lnTo>
                    <a:pt x="1463438" y="1526837"/>
                  </a:lnTo>
                  <a:lnTo>
                    <a:pt x="1495948" y="1495939"/>
                  </a:lnTo>
                  <a:lnTo>
                    <a:pt x="1526846" y="1463428"/>
                  </a:lnTo>
                  <a:lnTo>
                    <a:pt x="1556063" y="1429370"/>
                  </a:lnTo>
                  <a:lnTo>
                    <a:pt x="1583533" y="1393833"/>
                  </a:lnTo>
                  <a:lnTo>
                    <a:pt x="1609190" y="1356883"/>
                  </a:lnTo>
                  <a:lnTo>
                    <a:pt x="1632965" y="1318587"/>
                  </a:lnTo>
                  <a:lnTo>
                    <a:pt x="1654794" y="1279012"/>
                  </a:lnTo>
                  <a:lnTo>
                    <a:pt x="1674609" y="1238224"/>
                  </a:lnTo>
                  <a:lnTo>
                    <a:pt x="1692342" y="1196291"/>
                  </a:lnTo>
                  <a:lnTo>
                    <a:pt x="1707928" y="1153280"/>
                  </a:lnTo>
                  <a:lnTo>
                    <a:pt x="1721299" y="1109256"/>
                  </a:lnTo>
                  <a:lnTo>
                    <a:pt x="1732389" y="1064288"/>
                  </a:lnTo>
                  <a:lnTo>
                    <a:pt x="1741131" y="1018441"/>
                  </a:lnTo>
                  <a:lnTo>
                    <a:pt x="1747458" y="971783"/>
                  </a:lnTo>
                  <a:lnTo>
                    <a:pt x="1751303" y="924380"/>
                  </a:lnTo>
                  <a:lnTo>
                    <a:pt x="1752600" y="876300"/>
                  </a:lnTo>
                  <a:lnTo>
                    <a:pt x="1751303" y="828217"/>
                  </a:lnTo>
                  <a:lnTo>
                    <a:pt x="1747458" y="780812"/>
                  </a:lnTo>
                  <a:lnTo>
                    <a:pt x="1741131" y="734152"/>
                  </a:lnTo>
                  <a:lnTo>
                    <a:pt x="1732389" y="688304"/>
                  </a:lnTo>
                  <a:lnTo>
                    <a:pt x="1721299" y="643334"/>
                  </a:lnTo>
                  <a:lnTo>
                    <a:pt x="1707928" y="599309"/>
                  </a:lnTo>
                  <a:lnTo>
                    <a:pt x="1692342" y="556297"/>
                  </a:lnTo>
                  <a:lnTo>
                    <a:pt x="1674609" y="514364"/>
                  </a:lnTo>
                  <a:lnTo>
                    <a:pt x="1654794" y="473576"/>
                  </a:lnTo>
                  <a:lnTo>
                    <a:pt x="1632966" y="434001"/>
                  </a:lnTo>
                  <a:lnTo>
                    <a:pt x="1609190" y="395705"/>
                  </a:lnTo>
                  <a:lnTo>
                    <a:pt x="1583533" y="358755"/>
                  </a:lnTo>
                  <a:lnTo>
                    <a:pt x="1556063" y="323218"/>
                  </a:lnTo>
                  <a:lnTo>
                    <a:pt x="1526846" y="289161"/>
                  </a:lnTo>
                  <a:lnTo>
                    <a:pt x="1495948" y="256651"/>
                  </a:lnTo>
                  <a:lnTo>
                    <a:pt x="1463438" y="225753"/>
                  </a:lnTo>
                  <a:lnTo>
                    <a:pt x="1429381" y="196536"/>
                  </a:lnTo>
                  <a:lnTo>
                    <a:pt x="1393844" y="169066"/>
                  </a:lnTo>
                  <a:lnTo>
                    <a:pt x="1356894" y="143409"/>
                  </a:lnTo>
                  <a:lnTo>
                    <a:pt x="1318598" y="119633"/>
                  </a:lnTo>
                  <a:lnTo>
                    <a:pt x="1279023" y="97805"/>
                  </a:lnTo>
                  <a:lnTo>
                    <a:pt x="1238235" y="77990"/>
                  </a:lnTo>
                  <a:lnTo>
                    <a:pt x="1196302" y="60257"/>
                  </a:lnTo>
                  <a:lnTo>
                    <a:pt x="1153290" y="44671"/>
                  </a:lnTo>
                  <a:lnTo>
                    <a:pt x="1109265" y="31300"/>
                  </a:lnTo>
                  <a:lnTo>
                    <a:pt x="1064295" y="20210"/>
                  </a:lnTo>
                  <a:lnTo>
                    <a:pt x="1018447" y="11468"/>
                  </a:lnTo>
                  <a:lnTo>
                    <a:pt x="971787" y="5141"/>
                  </a:lnTo>
                  <a:lnTo>
                    <a:pt x="924382" y="1296"/>
                  </a:lnTo>
                  <a:lnTo>
                    <a:pt x="8763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8" name="Google Shape;78;p2"/>
          <p:cNvGrpSpPr/>
          <p:nvPr/>
        </p:nvGrpSpPr>
        <p:grpSpPr>
          <a:xfrm>
            <a:off x="76148" y="1752600"/>
            <a:ext cx="3733610" cy="3483292"/>
            <a:chOff x="5486400" y="1249680"/>
            <a:chExt cx="1905000" cy="1905000"/>
          </a:xfrm>
        </p:grpSpPr>
        <p:sp>
          <p:nvSpPr>
            <p:cNvPr id="79" name="Google Shape;79;p2"/>
            <p:cNvSpPr/>
            <p:nvPr/>
          </p:nvSpPr>
          <p:spPr>
            <a:xfrm>
              <a:off x="5486400" y="1249680"/>
              <a:ext cx="1905000" cy="1905000"/>
            </a:xfrm>
            <a:custGeom>
              <a:rect b="b" l="l" r="r" t="t"/>
              <a:pathLst>
                <a:path extrusionOk="0" h="1905000" w="1905000">
                  <a:moveTo>
                    <a:pt x="952500" y="0"/>
                  </a:moveTo>
                  <a:lnTo>
                    <a:pt x="904962" y="1165"/>
                  </a:lnTo>
                  <a:lnTo>
                    <a:pt x="858027" y="4626"/>
                  </a:lnTo>
                  <a:lnTo>
                    <a:pt x="811750" y="10327"/>
                  </a:lnTo>
                  <a:lnTo>
                    <a:pt x="766185" y="18215"/>
                  </a:lnTo>
                  <a:lnTo>
                    <a:pt x="721387" y="28233"/>
                  </a:lnTo>
                  <a:lnTo>
                    <a:pt x="677411" y="40329"/>
                  </a:lnTo>
                  <a:lnTo>
                    <a:pt x="634311" y="54446"/>
                  </a:lnTo>
                  <a:lnTo>
                    <a:pt x="592141" y="70532"/>
                  </a:lnTo>
                  <a:lnTo>
                    <a:pt x="550957" y="88530"/>
                  </a:lnTo>
                  <a:lnTo>
                    <a:pt x="510812" y="108387"/>
                  </a:lnTo>
                  <a:lnTo>
                    <a:pt x="471762" y="130047"/>
                  </a:lnTo>
                  <a:lnTo>
                    <a:pt x="433861" y="153457"/>
                  </a:lnTo>
                  <a:lnTo>
                    <a:pt x="397163" y="178562"/>
                  </a:lnTo>
                  <a:lnTo>
                    <a:pt x="361723" y="205307"/>
                  </a:lnTo>
                  <a:lnTo>
                    <a:pt x="327597" y="233638"/>
                  </a:lnTo>
                  <a:lnTo>
                    <a:pt x="294837" y="263499"/>
                  </a:lnTo>
                  <a:lnTo>
                    <a:pt x="263499" y="294837"/>
                  </a:lnTo>
                  <a:lnTo>
                    <a:pt x="233638" y="327597"/>
                  </a:lnTo>
                  <a:lnTo>
                    <a:pt x="205307" y="361723"/>
                  </a:lnTo>
                  <a:lnTo>
                    <a:pt x="178562" y="397163"/>
                  </a:lnTo>
                  <a:lnTo>
                    <a:pt x="153457" y="433861"/>
                  </a:lnTo>
                  <a:lnTo>
                    <a:pt x="130048" y="471762"/>
                  </a:lnTo>
                  <a:lnTo>
                    <a:pt x="108387" y="510812"/>
                  </a:lnTo>
                  <a:lnTo>
                    <a:pt x="88530" y="550957"/>
                  </a:lnTo>
                  <a:lnTo>
                    <a:pt x="70532" y="592141"/>
                  </a:lnTo>
                  <a:lnTo>
                    <a:pt x="54446" y="634311"/>
                  </a:lnTo>
                  <a:lnTo>
                    <a:pt x="40329" y="677411"/>
                  </a:lnTo>
                  <a:lnTo>
                    <a:pt x="28233" y="721387"/>
                  </a:lnTo>
                  <a:lnTo>
                    <a:pt x="18215" y="766185"/>
                  </a:lnTo>
                  <a:lnTo>
                    <a:pt x="10327" y="811750"/>
                  </a:lnTo>
                  <a:lnTo>
                    <a:pt x="4626" y="858027"/>
                  </a:lnTo>
                  <a:lnTo>
                    <a:pt x="1165" y="904962"/>
                  </a:lnTo>
                  <a:lnTo>
                    <a:pt x="0" y="952500"/>
                  </a:lnTo>
                  <a:lnTo>
                    <a:pt x="1165" y="1000037"/>
                  </a:lnTo>
                  <a:lnTo>
                    <a:pt x="4626" y="1046972"/>
                  </a:lnTo>
                  <a:lnTo>
                    <a:pt x="10327" y="1093249"/>
                  </a:lnTo>
                  <a:lnTo>
                    <a:pt x="18215" y="1138814"/>
                  </a:lnTo>
                  <a:lnTo>
                    <a:pt x="28233" y="1183612"/>
                  </a:lnTo>
                  <a:lnTo>
                    <a:pt x="40329" y="1227588"/>
                  </a:lnTo>
                  <a:lnTo>
                    <a:pt x="54446" y="1270688"/>
                  </a:lnTo>
                  <a:lnTo>
                    <a:pt x="70532" y="1312858"/>
                  </a:lnTo>
                  <a:lnTo>
                    <a:pt x="88530" y="1354042"/>
                  </a:lnTo>
                  <a:lnTo>
                    <a:pt x="108387" y="1394187"/>
                  </a:lnTo>
                  <a:lnTo>
                    <a:pt x="130047" y="1433237"/>
                  </a:lnTo>
                  <a:lnTo>
                    <a:pt x="153457" y="1471138"/>
                  </a:lnTo>
                  <a:lnTo>
                    <a:pt x="178562" y="1507836"/>
                  </a:lnTo>
                  <a:lnTo>
                    <a:pt x="205307" y="1543276"/>
                  </a:lnTo>
                  <a:lnTo>
                    <a:pt x="233638" y="1577402"/>
                  </a:lnTo>
                  <a:lnTo>
                    <a:pt x="263499" y="1610162"/>
                  </a:lnTo>
                  <a:lnTo>
                    <a:pt x="294837" y="1641500"/>
                  </a:lnTo>
                  <a:lnTo>
                    <a:pt x="327597" y="1671361"/>
                  </a:lnTo>
                  <a:lnTo>
                    <a:pt x="361723" y="1699692"/>
                  </a:lnTo>
                  <a:lnTo>
                    <a:pt x="397163" y="1726437"/>
                  </a:lnTo>
                  <a:lnTo>
                    <a:pt x="433861" y="1751542"/>
                  </a:lnTo>
                  <a:lnTo>
                    <a:pt x="471762" y="1774951"/>
                  </a:lnTo>
                  <a:lnTo>
                    <a:pt x="510812" y="1796612"/>
                  </a:lnTo>
                  <a:lnTo>
                    <a:pt x="550957" y="1816469"/>
                  </a:lnTo>
                  <a:lnTo>
                    <a:pt x="592141" y="1834467"/>
                  </a:lnTo>
                  <a:lnTo>
                    <a:pt x="634311" y="1850553"/>
                  </a:lnTo>
                  <a:lnTo>
                    <a:pt x="677411" y="1864670"/>
                  </a:lnTo>
                  <a:lnTo>
                    <a:pt x="721387" y="1876766"/>
                  </a:lnTo>
                  <a:lnTo>
                    <a:pt x="766185" y="1886784"/>
                  </a:lnTo>
                  <a:lnTo>
                    <a:pt x="811750" y="1894672"/>
                  </a:lnTo>
                  <a:lnTo>
                    <a:pt x="858027" y="1900373"/>
                  </a:lnTo>
                  <a:lnTo>
                    <a:pt x="904962" y="1903834"/>
                  </a:lnTo>
                  <a:lnTo>
                    <a:pt x="952500" y="1905000"/>
                  </a:lnTo>
                  <a:lnTo>
                    <a:pt x="1000037" y="1903834"/>
                  </a:lnTo>
                  <a:lnTo>
                    <a:pt x="1046972" y="1900373"/>
                  </a:lnTo>
                  <a:lnTo>
                    <a:pt x="1093249" y="1894672"/>
                  </a:lnTo>
                  <a:lnTo>
                    <a:pt x="1138814" y="1886784"/>
                  </a:lnTo>
                  <a:lnTo>
                    <a:pt x="1183612" y="1876766"/>
                  </a:lnTo>
                  <a:lnTo>
                    <a:pt x="1227588" y="1864670"/>
                  </a:lnTo>
                  <a:lnTo>
                    <a:pt x="1270688" y="1850553"/>
                  </a:lnTo>
                  <a:lnTo>
                    <a:pt x="1312858" y="1834467"/>
                  </a:lnTo>
                  <a:lnTo>
                    <a:pt x="1354042" y="1816469"/>
                  </a:lnTo>
                  <a:lnTo>
                    <a:pt x="1394187" y="1796612"/>
                  </a:lnTo>
                  <a:lnTo>
                    <a:pt x="1433237" y="1774952"/>
                  </a:lnTo>
                  <a:lnTo>
                    <a:pt x="1471138" y="1751542"/>
                  </a:lnTo>
                  <a:lnTo>
                    <a:pt x="1507836" y="1726437"/>
                  </a:lnTo>
                  <a:lnTo>
                    <a:pt x="1543276" y="1699692"/>
                  </a:lnTo>
                  <a:lnTo>
                    <a:pt x="1577402" y="1671361"/>
                  </a:lnTo>
                  <a:lnTo>
                    <a:pt x="1610162" y="1641500"/>
                  </a:lnTo>
                  <a:lnTo>
                    <a:pt x="1641500" y="1610162"/>
                  </a:lnTo>
                  <a:lnTo>
                    <a:pt x="1671361" y="1577402"/>
                  </a:lnTo>
                  <a:lnTo>
                    <a:pt x="1699692" y="1543276"/>
                  </a:lnTo>
                  <a:lnTo>
                    <a:pt x="1726437" y="1507836"/>
                  </a:lnTo>
                  <a:lnTo>
                    <a:pt x="1751542" y="1471138"/>
                  </a:lnTo>
                  <a:lnTo>
                    <a:pt x="1774951" y="1433237"/>
                  </a:lnTo>
                  <a:lnTo>
                    <a:pt x="1796612" y="1394187"/>
                  </a:lnTo>
                  <a:lnTo>
                    <a:pt x="1816469" y="1354042"/>
                  </a:lnTo>
                  <a:lnTo>
                    <a:pt x="1834467" y="1312858"/>
                  </a:lnTo>
                  <a:lnTo>
                    <a:pt x="1850553" y="1270688"/>
                  </a:lnTo>
                  <a:lnTo>
                    <a:pt x="1864670" y="1227588"/>
                  </a:lnTo>
                  <a:lnTo>
                    <a:pt x="1876766" y="1183612"/>
                  </a:lnTo>
                  <a:lnTo>
                    <a:pt x="1886784" y="1138814"/>
                  </a:lnTo>
                  <a:lnTo>
                    <a:pt x="1894672" y="1093249"/>
                  </a:lnTo>
                  <a:lnTo>
                    <a:pt x="1900373" y="1046972"/>
                  </a:lnTo>
                  <a:lnTo>
                    <a:pt x="1903834" y="1000037"/>
                  </a:lnTo>
                  <a:lnTo>
                    <a:pt x="1905000" y="952500"/>
                  </a:lnTo>
                  <a:lnTo>
                    <a:pt x="1903834" y="904962"/>
                  </a:lnTo>
                  <a:lnTo>
                    <a:pt x="1900373" y="858027"/>
                  </a:lnTo>
                  <a:lnTo>
                    <a:pt x="1894672" y="811750"/>
                  </a:lnTo>
                  <a:lnTo>
                    <a:pt x="1886784" y="766185"/>
                  </a:lnTo>
                  <a:lnTo>
                    <a:pt x="1876766" y="721387"/>
                  </a:lnTo>
                  <a:lnTo>
                    <a:pt x="1864670" y="677411"/>
                  </a:lnTo>
                  <a:lnTo>
                    <a:pt x="1850553" y="634311"/>
                  </a:lnTo>
                  <a:lnTo>
                    <a:pt x="1834467" y="592141"/>
                  </a:lnTo>
                  <a:lnTo>
                    <a:pt x="1816469" y="550957"/>
                  </a:lnTo>
                  <a:lnTo>
                    <a:pt x="1796612" y="510812"/>
                  </a:lnTo>
                  <a:lnTo>
                    <a:pt x="1774952" y="471762"/>
                  </a:lnTo>
                  <a:lnTo>
                    <a:pt x="1751542" y="433861"/>
                  </a:lnTo>
                  <a:lnTo>
                    <a:pt x="1726437" y="397163"/>
                  </a:lnTo>
                  <a:lnTo>
                    <a:pt x="1699692" y="361723"/>
                  </a:lnTo>
                  <a:lnTo>
                    <a:pt x="1671361" y="327597"/>
                  </a:lnTo>
                  <a:lnTo>
                    <a:pt x="1641500" y="294837"/>
                  </a:lnTo>
                  <a:lnTo>
                    <a:pt x="1610162" y="263499"/>
                  </a:lnTo>
                  <a:lnTo>
                    <a:pt x="1577402" y="233638"/>
                  </a:lnTo>
                  <a:lnTo>
                    <a:pt x="1543276" y="205307"/>
                  </a:lnTo>
                  <a:lnTo>
                    <a:pt x="1507836" y="178562"/>
                  </a:lnTo>
                  <a:lnTo>
                    <a:pt x="1471138" y="153457"/>
                  </a:lnTo>
                  <a:lnTo>
                    <a:pt x="1433237" y="130048"/>
                  </a:lnTo>
                  <a:lnTo>
                    <a:pt x="1394187" y="108387"/>
                  </a:lnTo>
                  <a:lnTo>
                    <a:pt x="1354042" y="88530"/>
                  </a:lnTo>
                  <a:lnTo>
                    <a:pt x="1312858" y="70532"/>
                  </a:lnTo>
                  <a:lnTo>
                    <a:pt x="1270688" y="54446"/>
                  </a:lnTo>
                  <a:lnTo>
                    <a:pt x="1227588" y="40329"/>
                  </a:lnTo>
                  <a:lnTo>
                    <a:pt x="1183612" y="28233"/>
                  </a:lnTo>
                  <a:lnTo>
                    <a:pt x="1138814" y="18215"/>
                  </a:lnTo>
                  <a:lnTo>
                    <a:pt x="1093249" y="10327"/>
                  </a:lnTo>
                  <a:lnTo>
                    <a:pt x="1046972" y="4626"/>
                  </a:lnTo>
                  <a:lnTo>
                    <a:pt x="1000037" y="1165"/>
                  </a:lnTo>
                  <a:lnTo>
                    <a:pt x="95250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5562600" y="1325880"/>
              <a:ext cx="1752600" cy="1752600"/>
            </a:xfrm>
            <a:custGeom>
              <a:rect b="b" l="l" r="r" t="t"/>
              <a:pathLst>
                <a:path extrusionOk="0" h="1752600" w="1752600">
                  <a:moveTo>
                    <a:pt x="876300" y="0"/>
                  </a:moveTo>
                  <a:lnTo>
                    <a:pt x="828217" y="1296"/>
                  </a:lnTo>
                  <a:lnTo>
                    <a:pt x="780812" y="5141"/>
                  </a:lnTo>
                  <a:lnTo>
                    <a:pt x="734152" y="11468"/>
                  </a:lnTo>
                  <a:lnTo>
                    <a:pt x="688304" y="20210"/>
                  </a:lnTo>
                  <a:lnTo>
                    <a:pt x="643334" y="31300"/>
                  </a:lnTo>
                  <a:lnTo>
                    <a:pt x="599309" y="44671"/>
                  </a:lnTo>
                  <a:lnTo>
                    <a:pt x="556297" y="60257"/>
                  </a:lnTo>
                  <a:lnTo>
                    <a:pt x="514364" y="77990"/>
                  </a:lnTo>
                  <a:lnTo>
                    <a:pt x="473576" y="97805"/>
                  </a:lnTo>
                  <a:lnTo>
                    <a:pt x="434001" y="119633"/>
                  </a:lnTo>
                  <a:lnTo>
                    <a:pt x="395705" y="143409"/>
                  </a:lnTo>
                  <a:lnTo>
                    <a:pt x="358755" y="169066"/>
                  </a:lnTo>
                  <a:lnTo>
                    <a:pt x="323218" y="196536"/>
                  </a:lnTo>
                  <a:lnTo>
                    <a:pt x="289161" y="225753"/>
                  </a:lnTo>
                  <a:lnTo>
                    <a:pt x="256651" y="256651"/>
                  </a:lnTo>
                  <a:lnTo>
                    <a:pt x="225753" y="289161"/>
                  </a:lnTo>
                  <a:lnTo>
                    <a:pt x="196536" y="323218"/>
                  </a:lnTo>
                  <a:lnTo>
                    <a:pt x="169066" y="358755"/>
                  </a:lnTo>
                  <a:lnTo>
                    <a:pt x="143409" y="395705"/>
                  </a:lnTo>
                  <a:lnTo>
                    <a:pt x="119634" y="434001"/>
                  </a:lnTo>
                  <a:lnTo>
                    <a:pt x="97805" y="473576"/>
                  </a:lnTo>
                  <a:lnTo>
                    <a:pt x="77990" y="514364"/>
                  </a:lnTo>
                  <a:lnTo>
                    <a:pt x="60257" y="556297"/>
                  </a:lnTo>
                  <a:lnTo>
                    <a:pt x="44671" y="599309"/>
                  </a:lnTo>
                  <a:lnTo>
                    <a:pt x="31300" y="643334"/>
                  </a:lnTo>
                  <a:lnTo>
                    <a:pt x="20210" y="688304"/>
                  </a:lnTo>
                  <a:lnTo>
                    <a:pt x="11468" y="734152"/>
                  </a:lnTo>
                  <a:lnTo>
                    <a:pt x="5141" y="780812"/>
                  </a:lnTo>
                  <a:lnTo>
                    <a:pt x="1296" y="828217"/>
                  </a:lnTo>
                  <a:lnTo>
                    <a:pt x="0" y="876300"/>
                  </a:lnTo>
                  <a:lnTo>
                    <a:pt x="1296" y="924382"/>
                  </a:lnTo>
                  <a:lnTo>
                    <a:pt x="5141" y="971787"/>
                  </a:lnTo>
                  <a:lnTo>
                    <a:pt x="11468" y="1018447"/>
                  </a:lnTo>
                  <a:lnTo>
                    <a:pt x="20210" y="1064295"/>
                  </a:lnTo>
                  <a:lnTo>
                    <a:pt x="31300" y="1109265"/>
                  </a:lnTo>
                  <a:lnTo>
                    <a:pt x="44671" y="1153290"/>
                  </a:lnTo>
                  <a:lnTo>
                    <a:pt x="60257" y="1196302"/>
                  </a:lnTo>
                  <a:lnTo>
                    <a:pt x="77990" y="1238235"/>
                  </a:lnTo>
                  <a:lnTo>
                    <a:pt x="97805" y="1279023"/>
                  </a:lnTo>
                  <a:lnTo>
                    <a:pt x="119633" y="1318598"/>
                  </a:lnTo>
                  <a:lnTo>
                    <a:pt x="143409" y="1356894"/>
                  </a:lnTo>
                  <a:lnTo>
                    <a:pt x="169066" y="1393844"/>
                  </a:lnTo>
                  <a:lnTo>
                    <a:pt x="196536" y="1429381"/>
                  </a:lnTo>
                  <a:lnTo>
                    <a:pt x="225753" y="1463438"/>
                  </a:lnTo>
                  <a:lnTo>
                    <a:pt x="256651" y="1495948"/>
                  </a:lnTo>
                  <a:lnTo>
                    <a:pt x="289161" y="1526846"/>
                  </a:lnTo>
                  <a:lnTo>
                    <a:pt x="323218" y="1556063"/>
                  </a:lnTo>
                  <a:lnTo>
                    <a:pt x="358755" y="1583533"/>
                  </a:lnTo>
                  <a:lnTo>
                    <a:pt x="395705" y="1609190"/>
                  </a:lnTo>
                  <a:lnTo>
                    <a:pt x="434001" y="1632965"/>
                  </a:lnTo>
                  <a:lnTo>
                    <a:pt x="473576" y="1654794"/>
                  </a:lnTo>
                  <a:lnTo>
                    <a:pt x="514364" y="1674609"/>
                  </a:lnTo>
                  <a:lnTo>
                    <a:pt x="556297" y="1692342"/>
                  </a:lnTo>
                  <a:lnTo>
                    <a:pt x="599309" y="1707928"/>
                  </a:lnTo>
                  <a:lnTo>
                    <a:pt x="643334" y="1721299"/>
                  </a:lnTo>
                  <a:lnTo>
                    <a:pt x="688304" y="1732389"/>
                  </a:lnTo>
                  <a:lnTo>
                    <a:pt x="734152" y="1741131"/>
                  </a:lnTo>
                  <a:lnTo>
                    <a:pt x="780812" y="1747458"/>
                  </a:lnTo>
                  <a:lnTo>
                    <a:pt x="828217" y="1751303"/>
                  </a:lnTo>
                  <a:lnTo>
                    <a:pt x="876300" y="1752600"/>
                  </a:lnTo>
                  <a:lnTo>
                    <a:pt x="924382" y="1751303"/>
                  </a:lnTo>
                  <a:lnTo>
                    <a:pt x="971787" y="1747458"/>
                  </a:lnTo>
                  <a:lnTo>
                    <a:pt x="1018447" y="1741131"/>
                  </a:lnTo>
                  <a:lnTo>
                    <a:pt x="1064295" y="1732389"/>
                  </a:lnTo>
                  <a:lnTo>
                    <a:pt x="1109265" y="1721299"/>
                  </a:lnTo>
                  <a:lnTo>
                    <a:pt x="1153290" y="1707928"/>
                  </a:lnTo>
                  <a:lnTo>
                    <a:pt x="1196302" y="1692342"/>
                  </a:lnTo>
                  <a:lnTo>
                    <a:pt x="1238235" y="1674609"/>
                  </a:lnTo>
                  <a:lnTo>
                    <a:pt x="1279023" y="1654794"/>
                  </a:lnTo>
                  <a:lnTo>
                    <a:pt x="1318598" y="1632966"/>
                  </a:lnTo>
                  <a:lnTo>
                    <a:pt x="1356894" y="1609190"/>
                  </a:lnTo>
                  <a:lnTo>
                    <a:pt x="1393844" y="1583533"/>
                  </a:lnTo>
                  <a:lnTo>
                    <a:pt x="1429381" y="1556063"/>
                  </a:lnTo>
                  <a:lnTo>
                    <a:pt x="1463438" y="1526846"/>
                  </a:lnTo>
                  <a:lnTo>
                    <a:pt x="1495948" y="1495948"/>
                  </a:lnTo>
                  <a:lnTo>
                    <a:pt x="1526846" y="1463438"/>
                  </a:lnTo>
                  <a:lnTo>
                    <a:pt x="1556063" y="1429381"/>
                  </a:lnTo>
                  <a:lnTo>
                    <a:pt x="1583533" y="1393844"/>
                  </a:lnTo>
                  <a:lnTo>
                    <a:pt x="1609190" y="1356894"/>
                  </a:lnTo>
                  <a:lnTo>
                    <a:pt x="1632965" y="1318598"/>
                  </a:lnTo>
                  <a:lnTo>
                    <a:pt x="1654794" y="1279023"/>
                  </a:lnTo>
                  <a:lnTo>
                    <a:pt x="1674609" y="1238235"/>
                  </a:lnTo>
                  <a:lnTo>
                    <a:pt x="1692342" y="1196302"/>
                  </a:lnTo>
                  <a:lnTo>
                    <a:pt x="1707928" y="1153290"/>
                  </a:lnTo>
                  <a:lnTo>
                    <a:pt x="1721299" y="1109265"/>
                  </a:lnTo>
                  <a:lnTo>
                    <a:pt x="1732389" y="1064295"/>
                  </a:lnTo>
                  <a:lnTo>
                    <a:pt x="1741131" y="1018447"/>
                  </a:lnTo>
                  <a:lnTo>
                    <a:pt x="1747458" y="971787"/>
                  </a:lnTo>
                  <a:lnTo>
                    <a:pt x="1751303" y="924382"/>
                  </a:lnTo>
                  <a:lnTo>
                    <a:pt x="1752600" y="876300"/>
                  </a:lnTo>
                  <a:lnTo>
                    <a:pt x="1751303" y="828217"/>
                  </a:lnTo>
                  <a:lnTo>
                    <a:pt x="1747458" y="780812"/>
                  </a:lnTo>
                  <a:lnTo>
                    <a:pt x="1741131" y="734152"/>
                  </a:lnTo>
                  <a:lnTo>
                    <a:pt x="1732389" y="688304"/>
                  </a:lnTo>
                  <a:lnTo>
                    <a:pt x="1721299" y="643334"/>
                  </a:lnTo>
                  <a:lnTo>
                    <a:pt x="1707928" y="599309"/>
                  </a:lnTo>
                  <a:lnTo>
                    <a:pt x="1692342" y="556297"/>
                  </a:lnTo>
                  <a:lnTo>
                    <a:pt x="1674609" y="514364"/>
                  </a:lnTo>
                  <a:lnTo>
                    <a:pt x="1654794" y="473576"/>
                  </a:lnTo>
                  <a:lnTo>
                    <a:pt x="1632966" y="434001"/>
                  </a:lnTo>
                  <a:lnTo>
                    <a:pt x="1609190" y="395705"/>
                  </a:lnTo>
                  <a:lnTo>
                    <a:pt x="1583533" y="358755"/>
                  </a:lnTo>
                  <a:lnTo>
                    <a:pt x="1556063" y="323218"/>
                  </a:lnTo>
                  <a:lnTo>
                    <a:pt x="1526846" y="289161"/>
                  </a:lnTo>
                  <a:lnTo>
                    <a:pt x="1495948" y="256651"/>
                  </a:lnTo>
                  <a:lnTo>
                    <a:pt x="1463438" y="225753"/>
                  </a:lnTo>
                  <a:lnTo>
                    <a:pt x="1429381" y="196536"/>
                  </a:lnTo>
                  <a:lnTo>
                    <a:pt x="1393844" y="169066"/>
                  </a:lnTo>
                  <a:lnTo>
                    <a:pt x="1356894" y="143409"/>
                  </a:lnTo>
                  <a:lnTo>
                    <a:pt x="1318598" y="119634"/>
                  </a:lnTo>
                  <a:lnTo>
                    <a:pt x="1279023" y="97805"/>
                  </a:lnTo>
                  <a:lnTo>
                    <a:pt x="1238235" y="77990"/>
                  </a:lnTo>
                  <a:lnTo>
                    <a:pt x="1196302" y="60257"/>
                  </a:lnTo>
                  <a:lnTo>
                    <a:pt x="1153290" y="44671"/>
                  </a:lnTo>
                  <a:lnTo>
                    <a:pt x="1109265" y="31300"/>
                  </a:lnTo>
                  <a:lnTo>
                    <a:pt x="1064295" y="20210"/>
                  </a:lnTo>
                  <a:lnTo>
                    <a:pt x="1018447" y="11468"/>
                  </a:lnTo>
                  <a:lnTo>
                    <a:pt x="971787" y="5141"/>
                  </a:lnTo>
                  <a:lnTo>
                    <a:pt x="924382" y="1296"/>
                  </a:lnTo>
                  <a:lnTo>
                    <a:pt x="8763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1" name="Google Shape;81;p2"/>
          <p:cNvSpPr/>
          <p:nvPr/>
        </p:nvSpPr>
        <p:spPr>
          <a:xfrm>
            <a:off x="3050700" y="1057750"/>
            <a:ext cx="1564005" cy="5643563"/>
          </a:xfrm>
          <a:custGeom>
            <a:rect b="b" l="l" r="r" t="t"/>
            <a:pathLst>
              <a:path extrusionOk="0" h="1905000" w="762000">
                <a:moveTo>
                  <a:pt x="762000" y="0"/>
                </a:moveTo>
                <a:lnTo>
                  <a:pt x="0" y="1905000"/>
                </a:lnTo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"/>
          <p:cNvSpPr txBox="1"/>
          <p:nvPr/>
        </p:nvSpPr>
        <p:spPr>
          <a:xfrm>
            <a:off x="536575" y="2210025"/>
            <a:ext cx="27480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/>
              <a:t>«Мы объединились в движение, чтобы обеспечить России великое будущее, чтобы сделать достойной и счастливой жизнь всех поколений, чтобы менять мир к лучшему».</a:t>
            </a:r>
            <a:endParaRPr b="1" sz="1800"/>
          </a:p>
        </p:txBody>
      </p:sp>
      <p:sp>
        <p:nvSpPr>
          <p:cNvPr id="83" name="Google Shape;83;p2"/>
          <p:cNvSpPr txBox="1"/>
          <p:nvPr/>
        </p:nvSpPr>
        <p:spPr>
          <a:xfrm>
            <a:off x="284575" y="127530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</a:rPr>
              <a:t>Миссия</a:t>
            </a: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</a:rPr>
              <a:t> </a:t>
            </a:r>
            <a:endParaRPr/>
          </a:p>
        </p:txBody>
      </p:sp>
      <p:sp>
        <p:nvSpPr>
          <p:cNvPr id="84" name="Google Shape;84;p2"/>
          <p:cNvSpPr txBox="1"/>
          <p:nvPr/>
        </p:nvSpPr>
        <p:spPr>
          <a:xfrm>
            <a:off x="3877200" y="6046725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</a:rPr>
              <a:t>Функции</a:t>
            </a: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</a:rPr>
              <a:t> </a:t>
            </a:r>
            <a:endParaRPr/>
          </a:p>
        </p:txBody>
      </p:sp>
      <p:grpSp>
        <p:nvGrpSpPr>
          <p:cNvPr id="85" name="Google Shape;85;p2"/>
          <p:cNvGrpSpPr/>
          <p:nvPr/>
        </p:nvGrpSpPr>
        <p:grpSpPr>
          <a:xfrm>
            <a:off x="7941379" y="2778268"/>
            <a:ext cx="4250627" cy="4079938"/>
            <a:chOff x="5181600" y="4267200"/>
            <a:chExt cx="1905000" cy="1905000"/>
          </a:xfrm>
        </p:grpSpPr>
        <p:sp>
          <p:nvSpPr>
            <p:cNvPr id="86" name="Google Shape;86;p2"/>
            <p:cNvSpPr/>
            <p:nvPr/>
          </p:nvSpPr>
          <p:spPr>
            <a:xfrm>
              <a:off x="5181600" y="4267200"/>
              <a:ext cx="1905000" cy="1905000"/>
            </a:xfrm>
            <a:custGeom>
              <a:rect b="b" l="l" r="r" t="t"/>
              <a:pathLst>
                <a:path extrusionOk="0" h="1905000" w="1905000">
                  <a:moveTo>
                    <a:pt x="952500" y="0"/>
                  </a:moveTo>
                  <a:lnTo>
                    <a:pt x="904962" y="1165"/>
                  </a:lnTo>
                  <a:lnTo>
                    <a:pt x="858027" y="4626"/>
                  </a:lnTo>
                  <a:lnTo>
                    <a:pt x="811750" y="10327"/>
                  </a:lnTo>
                  <a:lnTo>
                    <a:pt x="766185" y="18215"/>
                  </a:lnTo>
                  <a:lnTo>
                    <a:pt x="721387" y="28233"/>
                  </a:lnTo>
                  <a:lnTo>
                    <a:pt x="677411" y="40329"/>
                  </a:lnTo>
                  <a:lnTo>
                    <a:pt x="634311" y="54446"/>
                  </a:lnTo>
                  <a:lnTo>
                    <a:pt x="592141" y="70532"/>
                  </a:lnTo>
                  <a:lnTo>
                    <a:pt x="550957" y="88530"/>
                  </a:lnTo>
                  <a:lnTo>
                    <a:pt x="510812" y="108387"/>
                  </a:lnTo>
                  <a:lnTo>
                    <a:pt x="471762" y="130048"/>
                  </a:lnTo>
                  <a:lnTo>
                    <a:pt x="433861" y="153457"/>
                  </a:lnTo>
                  <a:lnTo>
                    <a:pt x="397163" y="178562"/>
                  </a:lnTo>
                  <a:lnTo>
                    <a:pt x="361723" y="205307"/>
                  </a:lnTo>
                  <a:lnTo>
                    <a:pt x="327597" y="233638"/>
                  </a:lnTo>
                  <a:lnTo>
                    <a:pt x="294837" y="263499"/>
                  </a:lnTo>
                  <a:lnTo>
                    <a:pt x="263499" y="294837"/>
                  </a:lnTo>
                  <a:lnTo>
                    <a:pt x="233638" y="327597"/>
                  </a:lnTo>
                  <a:lnTo>
                    <a:pt x="205307" y="361723"/>
                  </a:lnTo>
                  <a:lnTo>
                    <a:pt x="178562" y="397163"/>
                  </a:lnTo>
                  <a:lnTo>
                    <a:pt x="153457" y="433861"/>
                  </a:lnTo>
                  <a:lnTo>
                    <a:pt x="130048" y="471762"/>
                  </a:lnTo>
                  <a:lnTo>
                    <a:pt x="108387" y="510812"/>
                  </a:lnTo>
                  <a:lnTo>
                    <a:pt x="88530" y="550957"/>
                  </a:lnTo>
                  <a:lnTo>
                    <a:pt x="70532" y="592141"/>
                  </a:lnTo>
                  <a:lnTo>
                    <a:pt x="54446" y="634311"/>
                  </a:lnTo>
                  <a:lnTo>
                    <a:pt x="40329" y="677411"/>
                  </a:lnTo>
                  <a:lnTo>
                    <a:pt x="28233" y="721387"/>
                  </a:lnTo>
                  <a:lnTo>
                    <a:pt x="18215" y="766185"/>
                  </a:lnTo>
                  <a:lnTo>
                    <a:pt x="10327" y="811750"/>
                  </a:lnTo>
                  <a:lnTo>
                    <a:pt x="4626" y="858027"/>
                  </a:lnTo>
                  <a:lnTo>
                    <a:pt x="1165" y="904962"/>
                  </a:lnTo>
                  <a:lnTo>
                    <a:pt x="0" y="952500"/>
                  </a:lnTo>
                  <a:lnTo>
                    <a:pt x="1165" y="1000038"/>
                  </a:lnTo>
                  <a:lnTo>
                    <a:pt x="4626" y="1046974"/>
                  </a:lnTo>
                  <a:lnTo>
                    <a:pt x="10327" y="1093252"/>
                  </a:lnTo>
                  <a:lnTo>
                    <a:pt x="18215" y="1138817"/>
                  </a:lnTo>
                  <a:lnTo>
                    <a:pt x="28233" y="1183616"/>
                  </a:lnTo>
                  <a:lnTo>
                    <a:pt x="40329" y="1227592"/>
                  </a:lnTo>
                  <a:lnTo>
                    <a:pt x="54446" y="1270693"/>
                  </a:lnTo>
                  <a:lnTo>
                    <a:pt x="70532" y="1312863"/>
                  </a:lnTo>
                  <a:lnTo>
                    <a:pt x="88530" y="1354048"/>
                  </a:lnTo>
                  <a:lnTo>
                    <a:pt x="108387" y="1394192"/>
                  </a:lnTo>
                  <a:lnTo>
                    <a:pt x="130047" y="1433242"/>
                  </a:lnTo>
                  <a:lnTo>
                    <a:pt x="153457" y="1471144"/>
                  </a:lnTo>
                  <a:lnTo>
                    <a:pt x="178562" y="1507841"/>
                  </a:lnTo>
                  <a:lnTo>
                    <a:pt x="205307" y="1543281"/>
                  </a:lnTo>
                  <a:lnTo>
                    <a:pt x="233638" y="1577408"/>
                  </a:lnTo>
                  <a:lnTo>
                    <a:pt x="263499" y="1610167"/>
                  </a:lnTo>
                  <a:lnTo>
                    <a:pt x="294837" y="1641505"/>
                  </a:lnTo>
                  <a:lnTo>
                    <a:pt x="327597" y="1671366"/>
                  </a:lnTo>
                  <a:lnTo>
                    <a:pt x="361723" y="1699696"/>
                  </a:lnTo>
                  <a:lnTo>
                    <a:pt x="397163" y="1726440"/>
                  </a:lnTo>
                  <a:lnTo>
                    <a:pt x="433861" y="1751545"/>
                  </a:lnTo>
                  <a:lnTo>
                    <a:pt x="471762" y="1774954"/>
                  </a:lnTo>
                  <a:lnTo>
                    <a:pt x="510812" y="1796615"/>
                  </a:lnTo>
                  <a:lnTo>
                    <a:pt x="550957" y="1816471"/>
                  </a:lnTo>
                  <a:lnTo>
                    <a:pt x="592141" y="1834469"/>
                  </a:lnTo>
                  <a:lnTo>
                    <a:pt x="634311" y="1850554"/>
                  </a:lnTo>
                  <a:lnTo>
                    <a:pt x="677411" y="1864671"/>
                  </a:lnTo>
                  <a:lnTo>
                    <a:pt x="721387" y="1876766"/>
                  </a:lnTo>
                  <a:lnTo>
                    <a:pt x="766185" y="1886785"/>
                  </a:lnTo>
                  <a:lnTo>
                    <a:pt x="811750" y="1894672"/>
                  </a:lnTo>
                  <a:lnTo>
                    <a:pt x="858027" y="1900373"/>
                  </a:lnTo>
                  <a:lnTo>
                    <a:pt x="904962" y="1903834"/>
                  </a:lnTo>
                  <a:lnTo>
                    <a:pt x="952500" y="1905000"/>
                  </a:lnTo>
                  <a:lnTo>
                    <a:pt x="1000037" y="1903834"/>
                  </a:lnTo>
                  <a:lnTo>
                    <a:pt x="1046972" y="1900373"/>
                  </a:lnTo>
                  <a:lnTo>
                    <a:pt x="1093249" y="1894672"/>
                  </a:lnTo>
                  <a:lnTo>
                    <a:pt x="1138814" y="1886785"/>
                  </a:lnTo>
                  <a:lnTo>
                    <a:pt x="1183612" y="1876766"/>
                  </a:lnTo>
                  <a:lnTo>
                    <a:pt x="1227588" y="1864671"/>
                  </a:lnTo>
                  <a:lnTo>
                    <a:pt x="1270688" y="1850554"/>
                  </a:lnTo>
                  <a:lnTo>
                    <a:pt x="1312858" y="1834469"/>
                  </a:lnTo>
                  <a:lnTo>
                    <a:pt x="1354042" y="1816471"/>
                  </a:lnTo>
                  <a:lnTo>
                    <a:pt x="1394187" y="1796615"/>
                  </a:lnTo>
                  <a:lnTo>
                    <a:pt x="1433237" y="1774954"/>
                  </a:lnTo>
                  <a:lnTo>
                    <a:pt x="1471138" y="1751545"/>
                  </a:lnTo>
                  <a:lnTo>
                    <a:pt x="1507836" y="1726440"/>
                  </a:lnTo>
                  <a:lnTo>
                    <a:pt x="1543276" y="1699696"/>
                  </a:lnTo>
                  <a:lnTo>
                    <a:pt x="1577402" y="1671366"/>
                  </a:lnTo>
                  <a:lnTo>
                    <a:pt x="1610162" y="1641505"/>
                  </a:lnTo>
                  <a:lnTo>
                    <a:pt x="1641500" y="1610167"/>
                  </a:lnTo>
                  <a:lnTo>
                    <a:pt x="1671361" y="1577408"/>
                  </a:lnTo>
                  <a:lnTo>
                    <a:pt x="1699692" y="1543281"/>
                  </a:lnTo>
                  <a:lnTo>
                    <a:pt x="1726437" y="1507841"/>
                  </a:lnTo>
                  <a:lnTo>
                    <a:pt x="1751542" y="1471144"/>
                  </a:lnTo>
                  <a:lnTo>
                    <a:pt x="1774951" y="1433242"/>
                  </a:lnTo>
                  <a:lnTo>
                    <a:pt x="1796612" y="1394192"/>
                  </a:lnTo>
                  <a:lnTo>
                    <a:pt x="1816469" y="1354048"/>
                  </a:lnTo>
                  <a:lnTo>
                    <a:pt x="1834467" y="1312863"/>
                  </a:lnTo>
                  <a:lnTo>
                    <a:pt x="1850553" y="1270693"/>
                  </a:lnTo>
                  <a:lnTo>
                    <a:pt x="1864670" y="1227592"/>
                  </a:lnTo>
                  <a:lnTo>
                    <a:pt x="1876766" y="1183616"/>
                  </a:lnTo>
                  <a:lnTo>
                    <a:pt x="1886784" y="1138817"/>
                  </a:lnTo>
                  <a:lnTo>
                    <a:pt x="1894672" y="1093252"/>
                  </a:lnTo>
                  <a:lnTo>
                    <a:pt x="1900373" y="1046974"/>
                  </a:lnTo>
                  <a:lnTo>
                    <a:pt x="1903834" y="1000038"/>
                  </a:lnTo>
                  <a:lnTo>
                    <a:pt x="1905000" y="952500"/>
                  </a:lnTo>
                  <a:lnTo>
                    <a:pt x="1903834" y="904962"/>
                  </a:lnTo>
                  <a:lnTo>
                    <a:pt x="1900373" y="858027"/>
                  </a:lnTo>
                  <a:lnTo>
                    <a:pt x="1894672" y="811750"/>
                  </a:lnTo>
                  <a:lnTo>
                    <a:pt x="1886784" y="766185"/>
                  </a:lnTo>
                  <a:lnTo>
                    <a:pt x="1876766" y="721387"/>
                  </a:lnTo>
                  <a:lnTo>
                    <a:pt x="1864670" y="677411"/>
                  </a:lnTo>
                  <a:lnTo>
                    <a:pt x="1850553" y="634311"/>
                  </a:lnTo>
                  <a:lnTo>
                    <a:pt x="1834467" y="592141"/>
                  </a:lnTo>
                  <a:lnTo>
                    <a:pt x="1816469" y="550957"/>
                  </a:lnTo>
                  <a:lnTo>
                    <a:pt x="1796612" y="510812"/>
                  </a:lnTo>
                  <a:lnTo>
                    <a:pt x="1774952" y="471762"/>
                  </a:lnTo>
                  <a:lnTo>
                    <a:pt x="1751542" y="433861"/>
                  </a:lnTo>
                  <a:lnTo>
                    <a:pt x="1726437" y="397163"/>
                  </a:lnTo>
                  <a:lnTo>
                    <a:pt x="1699692" y="361723"/>
                  </a:lnTo>
                  <a:lnTo>
                    <a:pt x="1671361" y="327597"/>
                  </a:lnTo>
                  <a:lnTo>
                    <a:pt x="1641500" y="294837"/>
                  </a:lnTo>
                  <a:lnTo>
                    <a:pt x="1610162" y="263499"/>
                  </a:lnTo>
                  <a:lnTo>
                    <a:pt x="1577402" y="233638"/>
                  </a:lnTo>
                  <a:lnTo>
                    <a:pt x="1543276" y="205307"/>
                  </a:lnTo>
                  <a:lnTo>
                    <a:pt x="1507836" y="178562"/>
                  </a:lnTo>
                  <a:lnTo>
                    <a:pt x="1471138" y="153457"/>
                  </a:lnTo>
                  <a:lnTo>
                    <a:pt x="1433237" y="130048"/>
                  </a:lnTo>
                  <a:lnTo>
                    <a:pt x="1394187" y="108387"/>
                  </a:lnTo>
                  <a:lnTo>
                    <a:pt x="1354042" y="88530"/>
                  </a:lnTo>
                  <a:lnTo>
                    <a:pt x="1312858" y="70532"/>
                  </a:lnTo>
                  <a:lnTo>
                    <a:pt x="1270688" y="54446"/>
                  </a:lnTo>
                  <a:lnTo>
                    <a:pt x="1227588" y="40329"/>
                  </a:lnTo>
                  <a:lnTo>
                    <a:pt x="1183612" y="28233"/>
                  </a:lnTo>
                  <a:lnTo>
                    <a:pt x="1138814" y="18215"/>
                  </a:lnTo>
                  <a:lnTo>
                    <a:pt x="1093249" y="10327"/>
                  </a:lnTo>
                  <a:lnTo>
                    <a:pt x="1046972" y="4626"/>
                  </a:lnTo>
                  <a:lnTo>
                    <a:pt x="1000037" y="1165"/>
                  </a:lnTo>
                  <a:lnTo>
                    <a:pt x="95250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5257800" y="4343400"/>
              <a:ext cx="1752600" cy="1752600"/>
            </a:xfrm>
            <a:custGeom>
              <a:rect b="b" l="l" r="r" t="t"/>
              <a:pathLst>
                <a:path extrusionOk="0" h="1752600" w="1752600">
                  <a:moveTo>
                    <a:pt x="876300" y="0"/>
                  </a:moveTo>
                  <a:lnTo>
                    <a:pt x="828217" y="1296"/>
                  </a:lnTo>
                  <a:lnTo>
                    <a:pt x="780812" y="5141"/>
                  </a:lnTo>
                  <a:lnTo>
                    <a:pt x="734152" y="11468"/>
                  </a:lnTo>
                  <a:lnTo>
                    <a:pt x="688304" y="20210"/>
                  </a:lnTo>
                  <a:lnTo>
                    <a:pt x="643334" y="31300"/>
                  </a:lnTo>
                  <a:lnTo>
                    <a:pt x="599309" y="44671"/>
                  </a:lnTo>
                  <a:lnTo>
                    <a:pt x="556297" y="60257"/>
                  </a:lnTo>
                  <a:lnTo>
                    <a:pt x="514364" y="77990"/>
                  </a:lnTo>
                  <a:lnTo>
                    <a:pt x="473576" y="97805"/>
                  </a:lnTo>
                  <a:lnTo>
                    <a:pt x="434001" y="119633"/>
                  </a:lnTo>
                  <a:lnTo>
                    <a:pt x="395705" y="143409"/>
                  </a:lnTo>
                  <a:lnTo>
                    <a:pt x="358755" y="169066"/>
                  </a:lnTo>
                  <a:lnTo>
                    <a:pt x="323218" y="196536"/>
                  </a:lnTo>
                  <a:lnTo>
                    <a:pt x="289161" y="225753"/>
                  </a:lnTo>
                  <a:lnTo>
                    <a:pt x="256651" y="256651"/>
                  </a:lnTo>
                  <a:lnTo>
                    <a:pt x="225753" y="289161"/>
                  </a:lnTo>
                  <a:lnTo>
                    <a:pt x="196536" y="323218"/>
                  </a:lnTo>
                  <a:lnTo>
                    <a:pt x="169066" y="358755"/>
                  </a:lnTo>
                  <a:lnTo>
                    <a:pt x="143409" y="395705"/>
                  </a:lnTo>
                  <a:lnTo>
                    <a:pt x="119634" y="434001"/>
                  </a:lnTo>
                  <a:lnTo>
                    <a:pt x="97805" y="473576"/>
                  </a:lnTo>
                  <a:lnTo>
                    <a:pt x="77990" y="514364"/>
                  </a:lnTo>
                  <a:lnTo>
                    <a:pt x="60257" y="556297"/>
                  </a:lnTo>
                  <a:lnTo>
                    <a:pt x="44671" y="599309"/>
                  </a:lnTo>
                  <a:lnTo>
                    <a:pt x="31300" y="643334"/>
                  </a:lnTo>
                  <a:lnTo>
                    <a:pt x="20210" y="688304"/>
                  </a:lnTo>
                  <a:lnTo>
                    <a:pt x="11468" y="734152"/>
                  </a:lnTo>
                  <a:lnTo>
                    <a:pt x="5141" y="780812"/>
                  </a:lnTo>
                  <a:lnTo>
                    <a:pt x="1296" y="828217"/>
                  </a:lnTo>
                  <a:lnTo>
                    <a:pt x="0" y="876300"/>
                  </a:lnTo>
                  <a:lnTo>
                    <a:pt x="1296" y="924380"/>
                  </a:lnTo>
                  <a:lnTo>
                    <a:pt x="5141" y="971783"/>
                  </a:lnTo>
                  <a:lnTo>
                    <a:pt x="11468" y="1018441"/>
                  </a:lnTo>
                  <a:lnTo>
                    <a:pt x="20210" y="1064288"/>
                  </a:lnTo>
                  <a:lnTo>
                    <a:pt x="31300" y="1109256"/>
                  </a:lnTo>
                  <a:lnTo>
                    <a:pt x="44671" y="1153280"/>
                  </a:lnTo>
                  <a:lnTo>
                    <a:pt x="60257" y="1196291"/>
                  </a:lnTo>
                  <a:lnTo>
                    <a:pt x="77990" y="1238224"/>
                  </a:lnTo>
                  <a:lnTo>
                    <a:pt x="97805" y="1279012"/>
                  </a:lnTo>
                  <a:lnTo>
                    <a:pt x="119633" y="1318587"/>
                  </a:lnTo>
                  <a:lnTo>
                    <a:pt x="143409" y="1356883"/>
                  </a:lnTo>
                  <a:lnTo>
                    <a:pt x="169066" y="1393833"/>
                  </a:lnTo>
                  <a:lnTo>
                    <a:pt x="196536" y="1429370"/>
                  </a:lnTo>
                  <a:lnTo>
                    <a:pt x="225753" y="1463428"/>
                  </a:lnTo>
                  <a:lnTo>
                    <a:pt x="256651" y="1495939"/>
                  </a:lnTo>
                  <a:lnTo>
                    <a:pt x="289161" y="1526837"/>
                  </a:lnTo>
                  <a:lnTo>
                    <a:pt x="323218" y="1556055"/>
                  </a:lnTo>
                  <a:lnTo>
                    <a:pt x="358755" y="1583526"/>
                  </a:lnTo>
                  <a:lnTo>
                    <a:pt x="395705" y="1609183"/>
                  </a:lnTo>
                  <a:lnTo>
                    <a:pt x="434001" y="1632960"/>
                  </a:lnTo>
                  <a:lnTo>
                    <a:pt x="473576" y="1654789"/>
                  </a:lnTo>
                  <a:lnTo>
                    <a:pt x="514364" y="1674605"/>
                  </a:lnTo>
                  <a:lnTo>
                    <a:pt x="556297" y="1692339"/>
                  </a:lnTo>
                  <a:lnTo>
                    <a:pt x="599309" y="1707926"/>
                  </a:lnTo>
                  <a:lnTo>
                    <a:pt x="643334" y="1721298"/>
                  </a:lnTo>
                  <a:lnTo>
                    <a:pt x="688304" y="1732388"/>
                  </a:lnTo>
                  <a:lnTo>
                    <a:pt x="734152" y="1741130"/>
                  </a:lnTo>
                  <a:lnTo>
                    <a:pt x="780812" y="1747458"/>
                  </a:lnTo>
                  <a:lnTo>
                    <a:pt x="828217" y="1751303"/>
                  </a:lnTo>
                  <a:lnTo>
                    <a:pt x="876300" y="1752600"/>
                  </a:lnTo>
                  <a:lnTo>
                    <a:pt x="924382" y="1751303"/>
                  </a:lnTo>
                  <a:lnTo>
                    <a:pt x="971787" y="1747458"/>
                  </a:lnTo>
                  <a:lnTo>
                    <a:pt x="1018447" y="1741130"/>
                  </a:lnTo>
                  <a:lnTo>
                    <a:pt x="1064295" y="1732388"/>
                  </a:lnTo>
                  <a:lnTo>
                    <a:pt x="1109265" y="1721298"/>
                  </a:lnTo>
                  <a:lnTo>
                    <a:pt x="1153290" y="1707926"/>
                  </a:lnTo>
                  <a:lnTo>
                    <a:pt x="1196302" y="1692339"/>
                  </a:lnTo>
                  <a:lnTo>
                    <a:pt x="1238235" y="1674605"/>
                  </a:lnTo>
                  <a:lnTo>
                    <a:pt x="1279023" y="1654789"/>
                  </a:lnTo>
                  <a:lnTo>
                    <a:pt x="1318598" y="1632960"/>
                  </a:lnTo>
                  <a:lnTo>
                    <a:pt x="1356894" y="1609183"/>
                  </a:lnTo>
                  <a:lnTo>
                    <a:pt x="1393844" y="1583526"/>
                  </a:lnTo>
                  <a:lnTo>
                    <a:pt x="1429381" y="1556055"/>
                  </a:lnTo>
                  <a:lnTo>
                    <a:pt x="1463438" y="1526837"/>
                  </a:lnTo>
                  <a:lnTo>
                    <a:pt x="1495948" y="1495939"/>
                  </a:lnTo>
                  <a:lnTo>
                    <a:pt x="1526846" y="1463428"/>
                  </a:lnTo>
                  <a:lnTo>
                    <a:pt x="1556063" y="1429370"/>
                  </a:lnTo>
                  <a:lnTo>
                    <a:pt x="1583533" y="1393833"/>
                  </a:lnTo>
                  <a:lnTo>
                    <a:pt x="1609190" y="1356883"/>
                  </a:lnTo>
                  <a:lnTo>
                    <a:pt x="1632965" y="1318587"/>
                  </a:lnTo>
                  <a:lnTo>
                    <a:pt x="1654794" y="1279012"/>
                  </a:lnTo>
                  <a:lnTo>
                    <a:pt x="1674609" y="1238224"/>
                  </a:lnTo>
                  <a:lnTo>
                    <a:pt x="1692342" y="1196291"/>
                  </a:lnTo>
                  <a:lnTo>
                    <a:pt x="1707928" y="1153280"/>
                  </a:lnTo>
                  <a:lnTo>
                    <a:pt x="1721299" y="1109256"/>
                  </a:lnTo>
                  <a:lnTo>
                    <a:pt x="1732389" y="1064288"/>
                  </a:lnTo>
                  <a:lnTo>
                    <a:pt x="1741131" y="1018441"/>
                  </a:lnTo>
                  <a:lnTo>
                    <a:pt x="1747458" y="971783"/>
                  </a:lnTo>
                  <a:lnTo>
                    <a:pt x="1751303" y="924380"/>
                  </a:lnTo>
                  <a:lnTo>
                    <a:pt x="1752600" y="876300"/>
                  </a:lnTo>
                  <a:lnTo>
                    <a:pt x="1751303" y="828217"/>
                  </a:lnTo>
                  <a:lnTo>
                    <a:pt x="1747458" y="780812"/>
                  </a:lnTo>
                  <a:lnTo>
                    <a:pt x="1741131" y="734152"/>
                  </a:lnTo>
                  <a:lnTo>
                    <a:pt x="1732389" y="688304"/>
                  </a:lnTo>
                  <a:lnTo>
                    <a:pt x="1721299" y="643334"/>
                  </a:lnTo>
                  <a:lnTo>
                    <a:pt x="1707928" y="599309"/>
                  </a:lnTo>
                  <a:lnTo>
                    <a:pt x="1692342" y="556297"/>
                  </a:lnTo>
                  <a:lnTo>
                    <a:pt x="1674609" y="514364"/>
                  </a:lnTo>
                  <a:lnTo>
                    <a:pt x="1654794" y="473576"/>
                  </a:lnTo>
                  <a:lnTo>
                    <a:pt x="1632966" y="434001"/>
                  </a:lnTo>
                  <a:lnTo>
                    <a:pt x="1609190" y="395705"/>
                  </a:lnTo>
                  <a:lnTo>
                    <a:pt x="1583533" y="358755"/>
                  </a:lnTo>
                  <a:lnTo>
                    <a:pt x="1556063" y="323218"/>
                  </a:lnTo>
                  <a:lnTo>
                    <a:pt x="1526846" y="289161"/>
                  </a:lnTo>
                  <a:lnTo>
                    <a:pt x="1495948" y="256651"/>
                  </a:lnTo>
                  <a:lnTo>
                    <a:pt x="1463438" y="225753"/>
                  </a:lnTo>
                  <a:lnTo>
                    <a:pt x="1429381" y="196536"/>
                  </a:lnTo>
                  <a:lnTo>
                    <a:pt x="1393844" y="169066"/>
                  </a:lnTo>
                  <a:lnTo>
                    <a:pt x="1356894" y="143409"/>
                  </a:lnTo>
                  <a:lnTo>
                    <a:pt x="1318598" y="119633"/>
                  </a:lnTo>
                  <a:lnTo>
                    <a:pt x="1279023" y="97805"/>
                  </a:lnTo>
                  <a:lnTo>
                    <a:pt x="1238235" y="77990"/>
                  </a:lnTo>
                  <a:lnTo>
                    <a:pt x="1196302" y="60257"/>
                  </a:lnTo>
                  <a:lnTo>
                    <a:pt x="1153290" y="44671"/>
                  </a:lnTo>
                  <a:lnTo>
                    <a:pt x="1109265" y="31300"/>
                  </a:lnTo>
                  <a:lnTo>
                    <a:pt x="1064295" y="20210"/>
                  </a:lnTo>
                  <a:lnTo>
                    <a:pt x="1018447" y="11468"/>
                  </a:lnTo>
                  <a:lnTo>
                    <a:pt x="971787" y="5141"/>
                  </a:lnTo>
                  <a:lnTo>
                    <a:pt x="924382" y="1296"/>
                  </a:lnTo>
                  <a:lnTo>
                    <a:pt x="8763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8" name="Google Shape;88;p2"/>
          <p:cNvSpPr txBox="1"/>
          <p:nvPr/>
        </p:nvSpPr>
        <p:spPr>
          <a:xfrm>
            <a:off x="4352238" y="1360338"/>
            <a:ext cx="3777300" cy="42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5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- </a:t>
            </a: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принимает участие в реализации программ работы Движения;</a:t>
            </a:r>
            <a:endParaRPr b="1" sz="16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- организовывает и проводит мероприятия для участников Движения и иных граждан в соответствии с внутренними документами Движения;</a:t>
            </a:r>
            <a:endParaRPr b="1" sz="16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- предоставляет Совету Регионального отделения Движения и Совету Местного отделения Движения отчёт о работе;</a:t>
            </a:r>
            <a:endParaRPr b="1" sz="16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9" name="Google Shape;89;p2"/>
          <p:cNvSpPr txBox="1"/>
          <p:nvPr/>
        </p:nvSpPr>
        <p:spPr>
          <a:xfrm>
            <a:off x="8566675" y="3219800"/>
            <a:ext cx="3000000" cy="328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- </a:t>
            </a: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предоставляет Совету Регионального отделения Движения отчёт об использовании денежных средств, предоставленных Первичному отделению Движения;</a:t>
            </a:r>
            <a:endParaRPr b="1" sz="16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01010"/>
                </a:solidFill>
                <a:latin typeface="Roboto"/>
                <a:ea typeface="Roboto"/>
                <a:cs typeface="Roboto"/>
                <a:sym typeface="Roboto"/>
              </a:rPr>
              <a:t>-использует символику Движения в соответствии с Уставом и внутренними документами Движения.</a:t>
            </a:r>
            <a:endParaRPr b="1" sz="1600">
              <a:solidFill>
                <a:srgbClr val="10101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b1ff131ae7_0_279"/>
          <p:cNvSpPr/>
          <p:nvPr/>
        </p:nvSpPr>
        <p:spPr>
          <a:xfrm>
            <a:off x="76200" y="240665"/>
            <a:ext cx="8991600" cy="597535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Цености</a:t>
            </a:r>
            <a:endParaRPr b="1" sz="3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" name="Google Shape;95;g2b1ff131ae7_0_2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876300"/>
            <a:ext cx="10972800" cy="666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b1ff131ae7_0_195"/>
          <p:cNvSpPr/>
          <p:nvPr/>
        </p:nvSpPr>
        <p:spPr>
          <a:xfrm>
            <a:off x="0" y="297129"/>
            <a:ext cx="8991600" cy="769326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en-US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Принципы</a:t>
            </a:r>
            <a:r>
              <a:rPr b="1" lang="en-US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движения</a:t>
            </a:r>
            <a:endParaRPr b="1" sz="3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g2b1ff131ae7_0_195"/>
          <p:cNvSpPr/>
          <p:nvPr/>
        </p:nvSpPr>
        <p:spPr>
          <a:xfrm>
            <a:off x="438150" y="1600200"/>
            <a:ext cx="2971800" cy="1752600"/>
          </a:xfrm>
          <a:prstGeom prst="flowChartOffpageConnector">
            <a:avLst/>
          </a:prstGeom>
          <a:solidFill>
            <a:srgbClr val="E622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177800" rtl="0" algn="ctr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chemeClr val="lt1"/>
                </a:solidFill>
              </a:rPr>
              <a:t>Д</a:t>
            </a:r>
            <a:r>
              <a:rPr b="1" lang="en-US" sz="1800">
                <a:solidFill>
                  <a:schemeClr val="lt1"/>
                </a:solidFill>
              </a:rPr>
              <a:t>обровольность участия в Движении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g2b1ff131ae7_0_195"/>
          <p:cNvSpPr/>
          <p:nvPr/>
        </p:nvSpPr>
        <p:spPr>
          <a:xfrm>
            <a:off x="3714750" y="1609725"/>
            <a:ext cx="3105150" cy="1752600"/>
          </a:xfrm>
          <a:prstGeom prst="flowChartOffpageConnector">
            <a:avLst/>
          </a:prstGeom>
          <a:solidFill>
            <a:schemeClr val="lt1"/>
          </a:solidFill>
          <a:ln cap="flat" cmpd="sng" w="28575">
            <a:solidFill>
              <a:srgbClr val="E6222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rgbClr val="333333"/>
                </a:solidFill>
              </a:rPr>
              <a:t>Р</a:t>
            </a:r>
            <a:r>
              <a:rPr b="1" lang="en-US" sz="1800">
                <a:solidFill>
                  <a:srgbClr val="333333"/>
                </a:solidFill>
              </a:rPr>
              <a:t>авенство прав участников Движения</a:t>
            </a:r>
            <a:endParaRPr b="1" sz="1800">
              <a:solidFill>
                <a:srgbClr val="333333"/>
              </a:solidFill>
            </a:endParaRPr>
          </a:p>
        </p:txBody>
      </p:sp>
      <p:sp>
        <p:nvSpPr>
          <p:cNvPr id="103" name="Google Shape;103;g2b1ff131ae7_0_195"/>
          <p:cNvSpPr/>
          <p:nvPr/>
        </p:nvSpPr>
        <p:spPr>
          <a:xfrm>
            <a:off x="3581400" y="4267200"/>
            <a:ext cx="3276600" cy="1905000"/>
          </a:xfrm>
          <a:prstGeom prst="flowChartOffpageConnector">
            <a:avLst/>
          </a:prstGeom>
          <a:solidFill>
            <a:srgbClr val="E622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1778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chemeClr val="lt1"/>
                </a:solidFill>
              </a:rPr>
              <a:t>П</a:t>
            </a:r>
            <a:r>
              <a:rPr b="1" lang="en-US" sz="1800">
                <a:solidFill>
                  <a:schemeClr val="lt1"/>
                </a:solidFill>
              </a:rPr>
              <a:t>реемственность деятельности Движения по отношению к участникам Движения разных возрастов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g2b1ff131ae7_0_195"/>
          <p:cNvSpPr/>
          <p:nvPr/>
        </p:nvSpPr>
        <p:spPr>
          <a:xfrm>
            <a:off x="7067550" y="1600200"/>
            <a:ext cx="3105150" cy="1752600"/>
          </a:xfrm>
          <a:prstGeom prst="flowChartOffpageConnector">
            <a:avLst/>
          </a:prstGeom>
          <a:solidFill>
            <a:srgbClr val="E622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177800" rtl="0"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chemeClr val="lt1"/>
                </a:solidFill>
              </a:rPr>
              <a:t>У</a:t>
            </a:r>
            <a:r>
              <a:rPr b="1" lang="en-US" sz="1800">
                <a:solidFill>
                  <a:schemeClr val="lt1"/>
                </a:solidFill>
              </a:rPr>
              <a:t>чет индивидуальных особенностей участников Движения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g2b1ff131ae7_0_195"/>
          <p:cNvSpPr/>
          <p:nvPr/>
        </p:nvSpPr>
        <p:spPr>
          <a:xfrm>
            <a:off x="7086600" y="4267200"/>
            <a:ext cx="3086100" cy="1924050"/>
          </a:xfrm>
          <a:prstGeom prst="flowChartOffpageConnector">
            <a:avLst/>
          </a:prstGeom>
          <a:solidFill>
            <a:schemeClr val="lt1"/>
          </a:solidFill>
          <a:ln cap="flat" cmpd="sng" w="28575">
            <a:solidFill>
              <a:srgbClr val="E6222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177800" rtl="0"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rgbClr val="333333"/>
                </a:solidFill>
              </a:rPr>
              <a:t>Н</a:t>
            </a:r>
            <a:r>
              <a:rPr b="1" lang="en-US" sz="1800">
                <a:solidFill>
                  <a:srgbClr val="333333"/>
                </a:solidFill>
              </a:rPr>
              <a:t>епрерывность и систематичность деятельности Движения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g2b1ff131ae7_0_195"/>
          <p:cNvSpPr/>
          <p:nvPr/>
        </p:nvSpPr>
        <p:spPr>
          <a:xfrm>
            <a:off x="457200" y="4267200"/>
            <a:ext cx="2971800" cy="1847850"/>
          </a:xfrm>
          <a:prstGeom prst="flowChartOffpageConnector">
            <a:avLst/>
          </a:prstGeom>
          <a:solidFill>
            <a:schemeClr val="lt1"/>
          </a:solidFill>
          <a:ln cap="flat" cmpd="sng" w="28575">
            <a:solidFill>
              <a:srgbClr val="E6222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177800" rtl="0"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rgbClr val="333333"/>
                </a:solidFill>
                <a:highlight>
                  <a:schemeClr val="lt1"/>
                </a:highlight>
              </a:rPr>
              <a:t>О</a:t>
            </a:r>
            <a:r>
              <a:rPr b="1" lang="en-US" sz="1800">
                <a:solidFill>
                  <a:srgbClr val="333333"/>
                </a:solidFill>
                <a:highlight>
                  <a:schemeClr val="lt1"/>
                </a:highlight>
              </a:rPr>
              <a:t>ткрытость деятельности Движения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b1ff131ae7_0_1"/>
          <p:cNvSpPr/>
          <p:nvPr/>
        </p:nvSpPr>
        <p:spPr>
          <a:xfrm>
            <a:off x="0" y="297129"/>
            <a:ext cx="8991600" cy="769326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en-US" sz="3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Направления движения</a:t>
            </a:r>
            <a:endParaRPr b="1" sz="3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g2b1ff131ae7_0_1"/>
          <p:cNvSpPr txBox="1"/>
          <p:nvPr>
            <p:ph idx="1" type="body"/>
          </p:nvPr>
        </p:nvSpPr>
        <p:spPr>
          <a:xfrm>
            <a:off x="514350" y="1212850"/>
            <a:ext cx="11677500" cy="50025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Дипломатия и международные отношения. "УМЕЙ ДРУЖИТЬ!"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Патриотизм и историческая память. "СЛУЖИ ОТЕЧЕСТВУ!"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Труд, профессия и своё дело. "НАЙДИ ПРИЗВАНИЕ!"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Культура и искусство. "СОЗДАВАЙ И ВДОХНОВЛЯЙ!"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Волонтёрство и добровольчество. "БЛАГО ТВОРИ!"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Медиа и коммуникации. "РАССКАЖИ О ГЛАВНОМ!"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Экология и охрана природы. "БЕРЕГИ ПЛАНЕТУ!"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Туризм и путешествия. "ОТКРЫВАЙ СТРАНУ!"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Образование и знания. "УЧИСЬ И ПОЗНАВАЙ!"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Наука и технологии. "ДЕРЗАЙ И ОТКРЫВАЙ!"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Здоровый образ жизни. "БУДЬ ЗДОРОВ!"</a:t>
            </a:r>
            <a:endParaRPr sz="200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7780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Спорт. "ДОСТИГАЙ И ПОБЕЖДАЙ!"</a:t>
            </a:r>
            <a:endParaRPr sz="2000"/>
          </a:p>
        </p:txBody>
      </p:sp>
      <p:pic>
        <p:nvPicPr>
          <p:cNvPr id="113" name="Google Shape;113;g2b1ff131ae7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8">
            <a:off x="-76200" y="3028663"/>
            <a:ext cx="2881248" cy="3905534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g2b1ff131ae7_0_1"/>
          <p:cNvSpPr/>
          <p:nvPr/>
        </p:nvSpPr>
        <p:spPr>
          <a:xfrm rot="5400000">
            <a:off x="819150" y="18288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g2b1ff131ae7_0_1"/>
          <p:cNvSpPr/>
          <p:nvPr/>
        </p:nvSpPr>
        <p:spPr>
          <a:xfrm rot="5400000">
            <a:off x="1390650" y="22098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2b1ff131ae7_0_1"/>
          <p:cNvSpPr/>
          <p:nvPr/>
        </p:nvSpPr>
        <p:spPr>
          <a:xfrm rot="5400000">
            <a:off x="6743700" y="57150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g2b1ff131ae7_0_1"/>
          <p:cNvSpPr/>
          <p:nvPr/>
        </p:nvSpPr>
        <p:spPr>
          <a:xfrm rot="5400000">
            <a:off x="6000750" y="54102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g2b1ff131ae7_0_1"/>
          <p:cNvSpPr/>
          <p:nvPr/>
        </p:nvSpPr>
        <p:spPr>
          <a:xfrm rot="5400000">
            <a:off x="1962150" y="25908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g2b1ff131ae7_0_1"/>
          <p:cNvSpPr/>
          <p:nvPr/>
        </p:nvSpPr>
        <p:spPr>
          <a:xfrm rot="5400000">
            <a:off x="5505450" y="49530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g2b1ff131ae7_0_1"/>
          <p:cNvSpPr/>
          <p:nvPr/>
        </p:nvSpPr>
        <p:spPr>
          <a:xfrm rot="5400000">
            <a:off x="2552700" y="29718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g2b1ff131ae7_0_1"/>
          <p:cNvSpPr/>
          <p:nvPr/>
        </p:nvSpPr>
        <p:spPr>
          <a:xfrm rot="5400000">
            <a:off x="4819650" y="45720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2b1ff131ae7_0_1"/>
          <p:cNvSpPr/>
          <p:nvPr/>
        </p:nvSpPr>
        <p:spPr>
          <a:xfrm rot="5400000">
            <a:off x="4191000" y="417195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g2b1ff131ae7_0_1"/>
          <p:cNvSpPr/>
          <p:nvPr/>
        </p:nvSpPr>
        <p:spPr>
          <a:xfrm rot="5400000">
            <a:off x="3124200" y="334005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g2b1ff131ae7_0_1"/>
          <p:cNvSpPr/>
          <p:nvPr/>
        </p:nvSpPr>
        <p:spPr>
          <a:xfrm rot="5400000">
            <a:off x="3619500" y="3771900"/>
            <a:ext cx="304800" cy="495300"/>
          </a:xfrm>
          <a:prstGeom prst="bentUpArrow">
            <a:avLst>
              <a:gd fmla="val 29286" name="adj1"/>
              <a:gd fmla="val 25000" name="adj2"/>
              <a:gd fmla="val 25000" name="adj3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"/>
          <p:cNvSpPr/>
          <p:nvPr/>
        </p:nvSpPr>
        <p:spPr>
          <a:xfrm>
            <a:off x="0" y="414029"/>
            <a:ext cx="8991600" cy="728993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b="1" lang="en-US" sz="4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Цели</a:t>
            </a: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1019175" y="5200650"/>
            <a:ext cx="9826500" cy="1108200"/>
          </a:xfrm>
          <a:prstGeom prst="rect">
            <a:avLst/>
          </a:prstGeom>
          <a:solidFill>
            <a:srgbClr val="3668FE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Среди основных целей — качественное образование, участие в культурной жизни, волонтерство, сохранение исторической памяти, здоровый образ жизни, развитие экологических проектов, охрана природы, развитие туризма по России.</a:t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356175" y="1846200"/>
            <a:ext cx="3491925" cy="2022425"/>
          </a:xfrm>
          <a:prstGeom prst="flowChartOffpageConnector">
            <a:avLst/>
          </a:prstGeom>
          <a:solidFill>
            <a:srgbClr val="FFFFFF"/>
          </a:solidFill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одействие проведению государственной политики в интересах детей и молодёжи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/>
          <p:cNvSpPr/>
          <p:nvPr/>
        </p:nvSpPr>
        <p:spPr>
          <a:xfrm>
            <a:off x="4358675" y="2838825"/>
            <a:ext cx="3419875" cy="2096600"/>
          </a:xfrm>
          <a:prstGeom prst="flowChartOffpageConnector">
            <a:avLst/>
          </a:prstGeom>
          <a:solidFill>
            <a:srgbClr val="FFFFFF"/>
          </a:solidFill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Содействие воспитанию детей, их профессиональной ориентации, организации досуга детей и молодёжи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3"/>
          <p:cNvSpPr/>
          <p:nvPr/>
        </p:nvSpPr>
        <p:spPr>
          <a:xfrm>
            <a:off x="8269900" y="2028225"/>
            <a:ext cx="3419875" cy="2022425"/>
          </a:xfrm>
          <a:prstGeom prst="flowChartOffpageConnector">
            <a:avLst/>
          </a:prstGeom>
          <a:solidFill>
            <a:srgbClr val="FFFFFF"/>
          </a:solidFill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равных возможностей для всестороннего развития и самореализации детей и молодёжи </a:t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b1ff131ae7_0_586"/>
          <p:cNvSpPr/>
          <p:nvPr/>
        </p:nvSpPr>
        <p:spPr>
          <a:xfrm>
            <a:off x="6324600" y="1249225"/>
            <a:ext cx="5162700" cy="1485900"/>
          </a:xfrm>
          <a:prstGeom prst="horizontalScroll">
            <a:avLst>
              <a:gd fmla="val 12500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одействие воспитанию детей, их профессиональной ориентации, организации досуга детей и молодежи.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g2b1ff131ae7_0_586"/>
          <p:cNvSpPr/>
          <p:nvPr/>
        </p:nvSpPr>
        <p:spPr>
          <a:xfrm>
            <a:off x="76200" y="5410200"/>
            <a:ext cx="11963400" cy="1485900"/>
          </a:xfrm>
          <a:prstGeom prst="horizontalScroll">
            <a:avLst>
              <a:gd fmla="val 12500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Формирование   единого   воспитательного   пространства, обеспечивающего   реализацию   взаимодействия   ученического самоуправления, детского общественного объединения, партнеров “ПЕРВЫЕ” для проектов деятельности участников первичного отделения “ПЕРВЫЕ”.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g2b1ff131ae7_0_586"/>
          <p:cNvSpPr/>
          <p:nvPr/>
        </p:nvSpPr>
        <p:spPr>
          <a:xfrm>
            <a:off x="76200" y="4038600"/>
            <a:ext cx="11963400" cy="1485900"/>
          </a:xfrm>
          <a:prstGeom prst="horizontalScroll">
            <a:avLst>
              <a:gd fmla="val 12500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 Дней  единых  действий “ПЕРВЫЕ”  как  технологии, позволяющей  организовать  поддержку  и  реализацию 4 ведущих направления  деятельности  Первых с  целью  развития  проектной деятельности.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g2b1ff131ae7_0_586"/>
          <p:cNvSpPr/>
          <p:nvPr/>
        </p:nvSpPr>
        <p:spPr>
          <a:xfrm>
            <a:off x="761850" y="1325425"/>
            <a:ext cx="5162700" cy="1485900"/>
          </a:xfrm>
          <a:prstGeom prst="horizontalScroll">
            <a:avLst>
              <a:gd fmla="val 12500" name="adj"/>
            </a:avLst>
          </a:prstGeom>
          <a:solidFill>
            <a:srgbClr val="FFFFFF"/>
          </a:solidFill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Развитие  системы  методического  сопровождения  деятельности первичного отделения Первых в отрядах.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g2b1ff131ae7_0_586"/>
          <p:cNvSpPr/>
          <p:nvPr/>
        </p:nvSpPr>
        <p:spPr>
          <a:xfrm>
            <a:off x="7239000" y="2743200"/>
            <a:ext cx="4572000" cy="1295400"/>
          </a:xfrm>
          <a:prstGeom prst="horizontalScroll">
            <a:avLst>
              <a:gd fmla="val 12500" name="adj"/>
            </a:avLst>
          </a:prstGeom>
          <a:solidFill>
            <a:srgbClr val="FFFFFF"/>
          </a:solidFill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оздание равных возможностей для всестороннего развития и самореализации детей и молодежи.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Google Shape;143;g2b1ff131ae7_0_586"/>
          <p:cNvSpPr/>
          <p:nvPr/>
        </p:nvSpPr>
        <p:spPr>
          <a:xfrm>
            <a:off x="257250" y="2735125"/>
            <a:ext cx="6829200" cy="1390800"/>
          </a:xfrm>
          <a:prstGeom prst="horizontalScroll">
            <a:avLst>
              <a:gd fmla="val 12500" name="adj"/>
            </a:avLst>
          </a:prstGeom>
          <a:solidFill>
            <a:srgbClr val="FFFFFF"/>
          </a:solidFill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Формирование  единой  информационной  среды  для  развития  и масштабирования инновационной, проектной, социально - преобразованной деятельности “ПЕРВЫЕ”.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g2b1ff131ae7_0_586"/>
          <p:cNvSpPr/>
          <p:nvPr/>
        </p:nvSpPr>
        <p:spPr>
          <a:xfrm>
            <a:off x="0" y="381000"/>
            <a:ext cx="9059037" cy="761857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Задачи</a:t>
            </a:r>
            <a:endParaRPr b="1"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b1ff131ae7_0_565"/>
          <p:cNvSpPr/>
          <p:nvPr/>
        </p:nvSpPr>
        <p:spPr>
          <a:xfrm>
            <a:off x="0" y="304800"/>
            <a:ext cx="8991600" cy="690153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b="1"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Создание первичной организации</a:t>
            </a: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endParaRPr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g2b1ff131ae7_0_5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66750"/>
            <a:ext cx="11684000" cy="6572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g2b1ff131ae7_0_565"/>
          <p:cNvSpPr/>
          <p:nvPr/>
        </p:nvSpPr>
        <p:spPr>
          <a:xfrm>
            <a:off x="381000" y="11430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1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g2b1ff131ae7_0_565"/>
          <p:cNvSpPr/>
          <p:nvPr/>
        </p:nvSpPr>
        <p:spPr>
          <a:xfrm>
            <a:off x="381000" y="28956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2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g2b1ff131ae7_0_565"/>
          <p:cNvSpPr/>
          <p:nvPr/>
        </p:nvSpPr>
        <p:spPr>
          <a:xfrm>
            <a:off x="381000" y="51054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3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g2b1ff131ae7_0_565"/>
          <p:cNvSpPr/>
          <p:nvPr/>
        </p:nvSpPr>
        <p:spPr>
          <a:xfrm>
            <a:off x="4648200" y="13716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4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g2b1ff131ae7_0_565"/>
          <p:cNvSpPr/>
          <p:nvPr/>
        </p:nvSpPr>
        <p:spPr>
          <a:xfrm>
            <a:off x="4648200" y="32766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5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g2b1ff131ae7_0_565"/>
          <p:cNvSpPr/>
          <p:nvPr/>
        </p:nvSpPr>
        <p:spPr>
          <a:xfrm>
            <a:off x="4648200" y="51054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6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g2b1ff131ae7_0_565"/>
          <p:cNvSpPr/>
          <p:nvPr/>
        </p:nvSpPr>
        <p:spPr>
          <a:xfrm>
            <a:off x="8382000" y="1143000"/>
            <a:ext cx="457200" cy="304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9525">
            <a:solidFill>
              <a:srgbClr val="007C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7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g2b1ff131ae7_0_5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">
            <a:off x="8229600" y="2286004"/>
            <a:ext cx="3643248" cy="4972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b1ff131ae7_6_33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g2b1ff131ae7_6_33"/>
          <p:cNvSpPr/>
          <p:nvPr/>
        </p:nvSpPr>
        <p:spPr>
          <a:xfrm>
            <a:off x="0" y="190500"/>
            <a:ext cx="9441180" cy="1371343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b="1"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Планирование деятельности первичного отделения</a:t>
            </a: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endParaRPr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g2b1ff131ae7_6_33"/>
          <p:cNvSpPr txBox="1"/>
          <p:nvPr/>
        </p:nvSpPr>
        <p:spPr>
          <a:xfrm>
            <a:off x="457200" y="6324600"/>
            <a:ext cx="4828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План работы Движения первых 2023-2024 учебный год </a:t>
            </a:r>
            <a:endParaRPr/>
          </a:p>
        </p:txBody>
      </p:sp>
      <p:pic>
        <p:nvPicPr>
          <p:cNvPr id="166" name="Google Shape;166;g2b1ff131ae7_6_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714243"/>
            <a:ext cx="9982200" cy="4457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b1ff131ae7_6_40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2" name="Google Shape;172;g2b1ff131ae7_6_40"/>
          <p:cNvPicPr preferRelativeResize="0"/>
          <p:nvPr/>
        </p:nvPicPr>
        <p:blipFill rotWithShape="1">
          <a:blip r:embed="rId3">
            <a:alphaModFix/>
          </a:blip>
          <a:srcRect b="0" l="11460" r="11675" t="0"/>
          <a:stretch/>
        </p:blipFill>
        <p:spPr>
          <a:xfrm>
            <a:off x="590550" y="990650"/>
            <a:ext cx="6191250" cy="5818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2b1ff131ae7_6_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4490" y="990650"/>
            <a:ext cx="7973710" cy="5791151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g2b1ff131ae7_6_40"/>
          <p:cNvSpPr/>
          <p:nvPr/>
        </p:nvSpPr>
        <p:spPr>
          <a:xfrm>
            <a:off x="0" y="148047"/>
            <a:ext cx="8991600" cy="690153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Взаимодействие /  партнеры</a:t>
            </a:r>
            <a:r>
              <a:rPr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endParaRPr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b1ff131ae7_6_48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2b1ff131ae7_6_48"/>
          <p:cNvSpPr/>
          <p:nvPr/>
        </p:nvSpPr>
        <p:spPr>
          <a:xfrm>
            <a:off x="0" y="129000"/>
            <a:ext cx="8991600" cy="1356404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Взаимодействие с региональным отделением    </a:t>
            </a:r>
            <a:endParaRPr b="1" sz="45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1" name="Google Shape;181;g2b1ff131ae7_6_48"/>
          <p:cNvPicPr preferRelativeResize="0"/>
          <p:nvPr/>
        </p:nvPicPr>
        <p:blipFill rotWithShape="1">
          <a:blip r:embed="rId3">
            <a:alphaModFix/>
          </a:blip>
          <a:srcRect b="9398" l="28756" r="27474" t="20307"/>
          <a:stretch/>
        </p:blipFill>
        <p:spPr>
          <a:xfrm>
            <a:off x="228600" y="1634975"/>
            <a:ext cx="5504136" cy="497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2b1ff131ae7_6_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">
            <a:off x="5881752" y="2419063"/>
            <a:ext cx="3643248" cy="49723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2b1ff131ae7_6_48"/>
          <p:cNvPicPr preferRelativeResize="0"/>
          <p:nvPr/>
        </p:nvPicPr>
        <p:blipFill rotWithShape="1">
          <a:blip r:embed="rId5">
            <a:alphaModFix/>
          </a:blip>
          <a:srcRect b="26003" l="28317" r="28317" t="39518"/>
          <a:stretch/>
        </p:blipFill>
        <p:spPr>
          <a:xfrm>
            <a:off x="5943600" y="1676400"/>
            <a:ext cx="5334000" cy="236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b1ff131ae7_6_55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g2b1ff131ae7_6_55"/>
          <p:cNvSpPr/>
          <p:nvPr/>
        </p:nvSpPr>
        <p:spPr>
          <a:xfrm>
            <a:off x="0" y="297129"/>
            <a:ext cx="8991600" cy="597535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Запуск деятельности первичного отделения</a:t>
            </a:r>
            <a:endParaRPr b="1" sz="3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0" name="Google Shape;190;g2b1ff131ae7_6_55"/>
          <p:cNvPicPr preferRelativeResize="0"/>
          <p:nvPr/>
        </p:nvPicPr>
        <p:blipFill rotWithShape="1">
          <a:blip r:embed="rId3">
            <a:alphaModFix/>
          </a:blip>
          <a:srcRect b="21952" l="0" r="0" t="21946"/>
          <a:stretch/>
        </p:blipFill>
        <p:spPr>
          <a:xfrm>
            <a:off x="762000" y="1371600"/>
            <a:ext cx="10685623" cy="3505199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g2b1ff131ae7_6_55"/>
          <p:cNvSpPr/>
          <p:nvPr/>
        </p:nvSpPr>
        <p:spPr>
          <a:xfrm>
            <a:off x="952500" y="4876800"/>
            <a:ext cx="2324100" cy="1143000"/>
          </a:xfrm>
          <a:prstGeom prst="roundRect">
            <a:avLst>
              <a:gd fmla="val 16667" name="adj"/>
            </a:avLst>
          </a:prstGeom>
          <a:solidFill>
            <a:srgbClr val="498B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Классные часы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g2b1ff131ae7_6_55"/>
          <p:cNvSpPr/>
          <p:nvPr/>
        </p:nvSpPr>
        <p:spPr>
          <a:xfrm>
            <a:off x="6324600" y="4876800"/>
            <a:ext cx="2324100" cy="1143000"/>
          </a:xfrm>
          <a:prstGeom prst="roundRect">
            <a:avLst>
              <a:gd fmla="val 16667" name="adj"/>
            </a:avLst>
          </a:prstGeom>
          <a:solidFill>
            <a:srgbClr val="7DA8D8"/>
          </a:solidFill>
          <a:ln cap="flat" cmpd="sng" w="9525">
            <a:solidFill>
              <a:srgbClr val="80AB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Родительские собрания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g2b1ff131ae7_6_55"/>
          <p:cNvSpPr/>
          <p:nvPr/>
        </p:nvSpPr>
        <p:spPr>
          <a:xfrm>
            <a:off x="8877300" y="4876800"/>
            <a:ext cx="2438400" cy="1143000"/>
          </a:xfrm>
          <a:prstGeom prst="roundRect">
            <a:avLst>
              <a:gd fmla="val 16667" name="adj"/>
            </a:avLst>
          </a:prstGeom>
          <a:solidFill>
            <a:srgbClr val="9EBEE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Открытие и участие в проектах Движения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g2b1ff131ae7_6_55"/>
          <p:cNvSpPr/>
          <p:nvPr/>
        </p:nvSpPr>
        <p:spPr>
          <a:xfrm>
            <a:off x="3657600" y="4876800"/>
            <a:ext cx="2324100" cy="1143000"/>
          </a:xfrm>
          <a:prstGeom prst="roundRect">
            <a:avLst>
              <a:gd fmla="val 16667" name="adj"/>
            </a:avLst>
          </a:prstGeom>
          <a:solidFill>
            <a:srgbClr val="6298C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Городские форумы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2b1ff131ae7_0_555"/>
          <p:cNvSpPr txBox="1"/>
          <p:nvPr>
            <p:ph idx="1" type="body"/>
          </p:nvPr>
        </p:nvSpPr>
        <p:spPr>
          <a:xfrm>
            <a:off x="527050" y="1212850"/>
            <a:ext cx="8147100" cy="2772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МБОУ “Школа №5” город дзержинск</a:t>
            </a:r>
            <a:endParaRPr/>
          </a:p>
        </p:txBody>
      </p:sp>
      <p:sp>
        <p:nvSpPr>
          <p:cNvPr id="200" name="Google Shape;200;g2b1ff131ae7_0_555"/>
          <p:cNvSpPr/>
          <p:nvPr/>
        </p:nvSpPr>
        <p:spPr>
          <a:xfrm>
            <a:off x="0" y="228600"/>
            <a:ext cx="9441180" cy="761857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lt1"/>
                </a:solidFill>
              </a:rPr>
              <a:t>Открытие первичного отделения 8 декабря 2023</a:t>
            </a:r>
            <a:r>
              <a:rPr b="1" lang="en-US" sz="3000">
                <a:solidFill>
                  <a:srgbClr val="212529"/>
                </a:solidFill>
              </a:rPr>
              <a:t> </a:t>
            </a:r>
            <a:r>
              <a:rPr lang="en-US" sz="3000">
                <a:solidFill>
                  <a:srgbClr val="212529"/>
                </a:solidFill>
                <a:highlight>
                  <a:srgbClr val="FFFFFF"/>
                </a:highlight>
              </a:rPr>
              <a:t> </a:t>
            </a:r>
            <a:r>
              <a:rPr lang="en-US" sz="3000">
                <a:solidFill>
                  <a:srgbClr val="212529"/>
                </a:solidFill>
                <a:highlight>
                  <a:srgbClr val="FFFFFF"/>
                </a:highlight>
              </a:rPr>
              <a:t> </a:t>
            </a:r>
            <a:endParaRPr sz="3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g2b1ff131ae7_0_5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250" y="1718650"/>
            <a:ext cx="5063150" cy="506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2b1ff131ae7_0_5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66850" y="1676400"/>
            <a:ext cx="5063150" cy="506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b1ff131ae7_0_184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208" name="Google Shape;208;g2b1ff131ae7_0_184"/>
          <p:cNvGraphicFramePr/>
          <p:nvPr/>
        </p:nvGraphicFramePr>
        <p:xfrm>
          <a:off x="386925" y="2048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{93BD298F-0D93-4FEB-9B54-1E3E5E3A8F7C}</a:tableStyleId>
              </a:tblPr>
              <a:tblGrid>
                <a:gridCol w="1681200"/>
                <a:gridCol w="86058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10:00-10:05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Ролик о РДДМ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10:05-10:10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Выход ведущих. Вынос Государственного флага РФ (знаменная группа)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10:10-10:15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Приветственное слово гостей (представители родительского сообщества, общественности, партнеров ОУ, ветераны пионерского движения, первые лица муниципалитета)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10:15-10:17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Ведущие (о I Съезде РДДМ, о декларации)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10:17-10:20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Выход инициативной группы (выступление о намерении открытия первичного отделения), подписание протокола РДДМ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10:20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Выход директора ОУ, подписание заявление о вступлении в РДДМ, выступление директора.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10:25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Передача директором школы папки с протоколом и заявлением о создании первичного отделения РДДМ ответственному лицу/советнику по воспитанию и взаимодействию с детскими общественными объединениям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10:30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US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Финал (Творческий номер)</a:t>
                      </a:r>
                      <a:endParaRPr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68575" marL="68575">
                    <a:lnL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09" name="Google Shape;209;g2b1ff131ae7_0_184"/>
          <p:cNvSpPr/>
          <p:nvPr/>
        </p:nvSpPr>
        <p:spPr>
          <a:xfrm>
            <a:off x="7620" y="228743"/>
            <a:ext cx="9441180" cy="914229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СЦЕНАРНЫЙ ПЛАН открытия первичного отделения Российского движения детей и молодежи Движение первых</a:t>
            </a:r>
            <a:endParaRPr b="1" sz="25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b1ff131ae7_6_67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15" name="Google Shape;215;g2b1ff131ae7_6_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4100" y="3571800"/>
            <a:ext cx="2600402" cy="2600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g2b1ff131ae7_6_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57600" y="3505200"/>
            <a:ext cx="2600401" cy="2600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g2b1ff131ae7_6_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48700" y="3571800"/>
            <a:ext cx="2600401" cy="2600401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2b1ff131ae7_6_67"/>
          <p:cNvSpPr/>
          <p:nvPr/>
        </p:nvSpPr>
        <p:spPr>
          <a:xfrm>
            <a:off x="0" y="393065"/>
            <a:ext cx="8991600" cy="597535"/>
          </a:xfrm>
          <a:custGeom>
            <a:rect b="b" l="l" r="r" t="t"/>
            <a:pathLst>
              <a:path extrusionOk="0" h="597535" w="8991600">
                <a:moveTo>
                  <a:pt x="8991346" y="0"/>
                </a:moveTo>
                <a:lnTo>
                  <a:pt x="0" y="0"/>
                </a:lnTo>
                <a:lnTo>
                  <a:pt x="0" y="597077"/>
                </a:lnTo>
                <a:lnTo>
                  <a:pt x="8991346" y="597077"/>
                </a:lnTo>
                <a:lnTo>
                  <a:pt x="8991346" y="0"/>
                </a:lnTo>
                <a:close/>
              </a:path>
            </a:pathLst>
          </a:custGeom>
          <a:solidFill>
            <a:srgbClr val="007C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lt1"/>
                </a:solidFill>
              </a:rPr>
              <a:t>Информационное сопровождение</a:t>
            </a:r>
            <a:r>
              <a:rPr b="1" lang="en-US" sz="3000">
                <a:solidFill>
                  <a:srgbClr val="212529"/>
                </a:solidFill>
              </a:rPr>
              <a:t> </a:t>
            </a:r>
            <a:r>
              <a:rPr b="1" lang="en-US" sz="3000">
                <a:solidFill>
                  <a:srgbClr val="212529"/>
                </a:solidFill>
                <a:highlight>
                  <a:srgbClr val="FFFFFF"/>
                </a:highlight>
              </a:rPr>
              <a:t>  </a:t>
            </a:r>
            <a:endParaRPr b="1" sz="3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g2b1ff131ae7_6_67"/>
          <p:cNvSpPr/>
          <p:nvPr/>
        </p:nvSpPr>
        <p:spPr>
          <a:xfrm>
            <a:off x="1143000" y="2057430"/>
            <a:ext cx="2209788" cy="1066770"/>
          </a:xfrm>
          <a:prstGeom prst="flowChartMultidocument">
            <a:avLst/>
          </a:prstGeom>
          <a:solidFill>
            <a:srgbClr val="E6222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Официальный сайт</a:t>
            </a:r>
            <a:endParaRPr b="1"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g2b1ff131ae7_6_67"/>
          <p:cNvSpPr/>
          <p:nvPr/>
        </p:nvSpPr>
        <p:spPr>
          <a:xfrm>
            <a:off x="7848600" y="1905027"/>
            <a:ext cx="1885950" cy="1142964"/>
          </a:xfrm>
          <a:prstGeom prst="flowChartMultidocument">
            <a:avLst/>
          </a:prstGeom>
          <a:solidFill>
            <a:srgbClr val="E6222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ВК</a:t>
            </a:r>
            <a:endParaRPr b="1"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g2b1ff131ae7_6_67"/>
          <p:cNvSpPr/>
          <p:nvPr/>
        </p:nvSpPr>
        <p:spPr>
          <a:xfrm>
            <a:off x="4572000" y="1981200"/>
            <a:ext cx="2133594" cy="1142964"/>
          </a:xfrm>
          <a:prstGeom prst="flowChartMultidocument">
            <a:avLst/>
          </a:prstGeom>
          <a:solidFill>
            <a:srgbClr val="E6222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Телеграмм канал</a:t>
            </a:r>
            <a:endParaRPr b="1"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b1ff131ae7_0_627"/>
          <p:cNvSpPr txBox="1"/>
          <p:nvPr>
            <p:ph type="title"/>
          </p:nvPr>
        </p:nvSpPr>
        <p:spPr>
          <a:xfrm>
            <a:off x="457200" y="838250"/>
            <a:ext cx="112776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7" name="Google Shape;227;g2b1ff131ae7_0_6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05000"/>
            <a:ext cx="12115799" cy="1662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2024-01-17T17:00:57Z</dcterms:created>
  <dc:creator>Динара Айзатуллина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2024-01-11T00:00:00Z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2024-01-17T00:00:00Z</vt:filetime>
  </property>
</Properties>
</file>