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54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408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224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352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943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105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57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714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249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944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5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137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F0E57-AAB4-4F75-BC1B-043FCEDFBAA2}" type="datetimeFigureOut">
              <a:rPr lang="ru-RU" smtClean="0"/>
              <a:t>08.05.2020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211BF-1301-4CE1-A4DA-9BA2C360D1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924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3388" y="583895"/>
            <a:ext cx="8042313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Викторина «День Победы»</a:t>
            </a:r>
            <a:endParaRPr lang="ru-RU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253386" y="4709675"/>
            <a:ext cx="72688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МБУ ДО « ЦДТ « Металлург»,</a:t>
            </a:r>
          </a:p>
          <a:p>
            <a:pPr algn="ctr"/>
            <a:r>
              <a:rPr lang="ru-RU" sz="4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п.к</a:t>
            </a:r>
            <a:r>
              <a:rPr lang="ru-RU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40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 Огонёк</a:t>
            </a:r>
            <a:r>
              <a:rPr lang="ru-RU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</a:p>
          <a:p>
            <a:pPr algn="ctr"/>
            <a:r>
              <a:rPr lang="ru-RU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ПДО</a:t>
            </a:r>
            <a:r>
              <a:rPr lang="ru-RU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Кудрина Алла  Васильевна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3403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95"/>
            <a:ext cx="12192000" cy="685080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82198" y="88135"/>
            <a:ext cx="542029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 тур</a:t>
            </a:r>
            <a:endParaRPr lang="ru-RU" sz="9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 descr="https://ds03.infourok.ru/uploads/ex/06b8/00029ec7-b1212609/640/img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05" y="1657795"/>
            <a:ext cx="6213513" cy="465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098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4"/>
            <a:ext cx="12192000" cy="6858974"/>
          </a:xfrm>
          <a:prstGeom prst="rect">
            <a:avLst/>
          </a:prstGeom>
        </p:spPr>
      </p:pic>
      <p:pic>
        <p:nvPicPr>
          <p:cNvPr id="2050" name="Picture 2" descr="https://ds03.infourok.ru/uploads/ex/06b8/00029ec7-b1212609/640/img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46" y="317921"/>
            <a:ext cx="6212173" cy="593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607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98" y="0"/>
            <a:ext cx="11409802" cy="6857999"/>
          </a:xfrm>
          <a:prstGeom prst="rect">
            <a:avLst/>
          </a:prstGeom>
        </p:spPr>
      </p:pic>
      <p:pic>
        <p:nvPicPr>
          <p:cNvPr id="3074" name="Picture 2" descr="https://ds03.infourok.ru/uploads/ex/06b8/00029ec7-b1212609/640/img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468" y="198304"/>
            <a:ext cx="6004192" cy="637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143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07537" cy="6858000"/>
          </a:xfrm>
          <a:prstGeom prst="rect">
            <a:avLst/>
          </a:prstGeom>
        </p:spPr>
      </p:pic>
      <p:pic>
        <p:nvPicPr>
          <p:cNvPr id="4098" name="Picture 2" descr="https://ds03.infourok.ru/uploads/ex/06b8/00029ec7-b1212609/640/img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80" y="253388"/>
            <a:ext cx="6096000" cy="622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840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20328" y="0"/>
            <a:ext cx="401014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тур</a:t>
            </a:r>
            <a:endParaRPr lang="ru-RU" sz="9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146" name="Picture 2" descr="https://ds03.infourok.ru/uploads/ex/06b8/00029ec7-b1212609/640/img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2" y="1448475"/>
            <a:ext cx="6267259" cy="501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42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170" name="Picture 2" descr="https://ds03.infourok.ru/uploads/ex/06b8/00029ec7-b1212609/640/img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72" y="273852"/>
            <a:ext cx="6185474" cy="629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428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8194" name="Picture 2" descr="https://ds03.infourok.ru/uploads/ex/06b8/00029ec7-b1212609/640/img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11" y="311313"/>
            <a:ext cx="6201158" cy="6232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533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218" name="Picture 2" descr="https://ds03.infourok.ru/uploads/ex/06b8/00029ec7-b1212609/640/img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93" y="295886"/>
            <a:ext cx="6168107" cy="628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581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242" name="Picture 2" descr="https://ds03.infourok.ru/uploads/ex/06b8/00029ec7-b1212609/640/img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10" y="253388"/>
            <a:ext cx="6245226" cy="6333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487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076"/>
            <a:ext cx="12192000" cy="6872075"/>
          </a:xfrm>
          <a:prstGeom prst="rect">
            <a:avLst/>
          </a:prstGeom>
        </p:spPr>
      </p:pic>
      <p:pic>
        <p:nvPicPr>
          <p:cNvPr id="11266" name="Picture 2" descr="https://ds03.infourok.ru/uploads/ex/06b8/00029ec7-b1212609/640/img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79" y="308472"/>
            <a:ext cx="6096000" cy="616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638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8"/>
            <a:ext cx="12192000" cy="6857481"/>
          </a:xfrm>
          <a:prstGeom prst="rect">
            <a:avLst/>
          </a:prstGeom>
        </p:spPr>
      </p:pic>
      <p:pic>
        <p:nvPicPr>
          <p:cNvPr id="12290" name="Picture 2" descr="https://ds03.infourok.ru/uploads/ex/06b8/00029ec7-b1212609/640/img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62" y="273854"/>
            <a:ext cx="6096000" cy="622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647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3314" name="Picture 2" descr="https://ds03.infourok.ru/uploads/ex/06b8/00029ec7-b1212609/640/img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27" y="295887"/>
            <a:ext cx="6212174" cy="621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3046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338" name="Picture 2" descr="https://ds03.infourok.ru/uploads/ex/06b8/00029ec7-b1212609/640/img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76" y="347202"/>
            <a:ext cx="6096000" cy="620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671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67"/>
            <a:ext cx="12192000" cy="6839680"/>
          </a:xfrm>
          <a:prstGeom prst="rect">
            <a:avLst/>
          </a:prstGeom>
        </p:spPr>
      </p:pic>
      <p:pic>
        <p:nvPicPr>
          <p:cNvPr id="15362" name="Picture 2" descr="https://ds03.infourok.ru/uploads/ex/06b8/00029ec7-b1212609/640/img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60" y="262836"/>
            <a:ext cx="6267258" cy="6270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1916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3"/>
            <a:ext cx="12191999" cy="6839680"/>
          </a:xfrm>
          <a:prstGeom prst="rect">
            <a:avLst/>
          </a:prstGeom>
        </p:spPr>
      </p:pic>
      <p:pic>
        <p:nvPicPr>
          <p:cNvPr id="16386" name="Picture 2" descr="https://ds03.infourok.ru/uploads/ex/06b8/00029ec7-b1212609/640/img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09" y="220338"/>
            <a:ext cx="6223191" cy="630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810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7410" name="Picture 2" descr="https://ds03.infourok.ru/uploads/ex/06b8/00029ec7-b1212609/640/img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13" y="306903"/>
            <a:ext cx="6096000" cy="625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059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679"/>
            <a:ext cx="12192000" cy="6864679"/>
          </a:xfrm>
          <a:prstGeom prst="rect">
            <a:avLst/>
          </a:prstGeom>
        </p:spPr>
      </p:pic>
      <p:pic>
        <p:nvPicPr>
          <p:cNvPr id="18434" name="Picture 2" descr="https://ds03.infourok.ru/uploads/ex/06b8/00029ec7-b1212609/640/img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10" y="229786"/>
            <a:ext cx="6234208" cy="636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9825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64"/>
            <a:ext cx="12192000" cy="686596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10800000" flipV="1">
            <a:off x="121186" y="749537"/>
            <a:ext cx="6632154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Спасибо </a:t>
            </a:r>
          </a:p>
          <a:p>
            <a:pPr algn="ctr"/>
            <a:r>
              <a:rPr lang="ru-RU" sz="9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 внимание</a:t>
            </a:r>
            <a:endParaRPr lang="ru-RU" sz="9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06420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28</Words>
  <Application>Microsoft Office PowerPoint</Application>
  <PresentationFormat>Широкоэкранный</PresentationFormat>
  <Paragraphs>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</cp:revision>
  <dcterms:created xsi:type="dcterms:W3CDTF">2020-04-27T08:31:06Z</dcterms:created>
  <dcterms:modified xsi:type="dcterms:W3CDTF">2020-05-08T10:00:48Z</dcterms:modified>
</cp:coreProperties>
</file>