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27" autoAdjust="0"/>
    <p:restoredTop sz="94660"/>
  </p:normalViewPr>
  <p:slideViewPr>
    <p:cSldViewPr snapToGrid="0">
      <p:cViewPr>
        <p:scale>
          <a:sx n="60" d="100"/>
          <a:sy n="60" d="100"/>
        </p:scale>
        <p:origin x="1766" y="6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7502-0857-4D00-B27B-A8C361F49504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F0C6-16ED-49D1-94FA-F3452567B6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7413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7502-0857-4D00-B27B-A8C361F49504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F0C6-16ED-49D1-94FA-F3452567B6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875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7502-0857-4D00-B27B-A8C361F49504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F0C6-16ED-49D1-94FA-F3452567B6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326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7502-0857-4D00-B27B-A8C361F49504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F0C6-16ED-49D1-94FA-F3452567B6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75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7502-0857-4D00-B27B-A8C361F49504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F0C6-16ED-49D1-94FA-F3452567B6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387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7502-0857-4D00-B27B-A8C361F49504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F0C6-16ED-49D1-94FA-F3452567B6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617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7502-0857-4D00-B27B-A8C361F49504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F0C6-16ED-49D1-94FA-F3452567B6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095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7502-0857-4D00-B27B-A8C361F49504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F0C6-16ED-49D1-94FA-F3452567B6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796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7502-0857-4D00-B27B-A8C361F49504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F0C6-16ED-49D1-94FA-F3452567B6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804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7502-0857-4D00-B27B-A8C361F49504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F0C6-16ED-49D1-94FA-F3452567B6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862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7502-0857-4D00-B27B-A8C361F49504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F0C6-16ED-49D1-94FA-F3452567B6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875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17502-0857-4D00-B27B-A8C361F49504}" type="datetimeFigureOut">
              <a:rPr lang="ru-RU" smtClean="0"/>
              <a:t>19.04.2022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6F0C6-16ED-49D1-94FA-F3452567B6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027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922204-728A-45B8-82B1-4FB9BC62FE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0E7616F-DE3F-40BE-A80B-29CD18CFCF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64E34ED-2B17-4970-8E9B-B4049D154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E981019-EBF7-4FD1-B351-C3D36632BD7F}"/>
              </a:ext>
            </a:extLst>
          </p:cNvPr>
          <p:cNvSpPr/>
          <p:nvPr/>
        </p:nvSpPr>
        <p:spPr>
          <a:xfrm>
            <a:off x="2682128" y="4983163"/>
            <a:ext cx="3926915" cy="6889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АРТИКУЛЯЦИОННАЯ ГИМНАТИСТИКА</a:t>
            </a:r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60E53F-C94B-45D2-965A-A4453041603E}"/>
              </a:ext>
            </a:extLst>
          </p:cNvPr>
          <p:cNvSpPr txBox="1"/>
          <p:nvPr/>
        </p:nvSpPr>
        <p:spPr>
          <a:xfrm>
            <a:off x="8039100" y="168767"/>
            <a:ext cx="1120588" cy="2616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FFFF00"/>
                </a:solidFill>
              </a:rPr>
              <a:t>Иванова А.П.</a:t>
            </a:r>
          </a:p>
        </p:txBody>
      </p:sp>
    </p:spTree>
    <p:extLst>
      <p:ext uri="{BB962C8B-B14F-4D97-AF65-F5344CB8AC3E}">
        <p14:creationId xmlns:p14="http://schemas.microsoft.com/office/powerpoint/2010/main" val="2054370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E00885A-8C14-48D0-BB7A-E00E5FCDD9DE}"/>
              </a:ext>
            </a:extLst>
          </p:cNvPr>
          <p:cNvSpPr txBox="1"/>
          <p:nvPr/>
        </p:nvSpPr>
        <p:spPr>
          <a:xfrm>
            <a:off x="7897906" y="523545"/>
            <a:ext cx="1120588" cy="2616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FFFF00"/>
                </a:solidFill>
              </a:rPr>
              <a:t>Иванова А.П.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17D331C-395D-49B7-B9C4-7FEB57F9B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635" b="95903" l="5000" r="95000">
                        <a14:foregroundMark x1="12333" y1="57143" x2="4667" y2="61794"/>
                        <a14:foregroundMark x1="4667" y1="61794" x2="8778" y2="68549"/>
                        <a14:foregroundMark x1="8778" y1="68549" x2="12333" y2="71761"/>
                        <a14:foregroundMark x1="6333" y1="68660" x2="5444" y2="64895"/>
                        <a14:foregroundMark x1="90111" y1="74197" x2="96556" y2="66667"/>
                        <a14:foregroundMark x1="96556" y1="66667" x2="91333" y2="59690"/>
                        <a14:foregroundMark x1="91333" y1="59690" x2="89444" y2="58250"/>
                        <a14:foregroundMark x1="95000" y1="71096" x2="94778" y2="65559"/>
                        <a14:foregroundMark x1="32333" y1="90698" x2="35222" y2="97121"/>
                        <a14:foregroundMark x1="35222" y1="97121" x2="44444" y2="98671"/>
                        <a14:foregroundMark x1="44444" y1="98671" x2="50444" y2="95017"/>
                        <a14:foregroundMark x1="50444" y1="95017" x2="60333" y2="97896"/>
                        <a14:foregroundMark x1="60333" y1="97896" x2="67667" y2="95903"/>
                        <a14:foregroundMark x1="67667" y1="95903" x2="67667" y2="90919"/>
                        <a14:foregroundMark x1="47667" y1="35216" x2="40000" y2="36545"/>
                        <a14:foregroundMark x1="40000" y1="36545" x2="36222" y2="24695"/>
                        <a14:foregroundMark x1="36222" y1="24695" x2="41556" y2="18605"/>
                        <a14:foregroundMark x1="41556" y1="18605" x2="49333" y2="28018"/>
                        <a14:foregroundMark x1="49333" y1="28018" x2="45444" y2="36988"/>
                        <a14:foregroundMark x1="45444" y1="36988" x2="37444" y2="31451"/>
                        <a14:foregroundMark x1="37444" y1="31451" x2="38000" y2="22259"/>
                        <a14:foregroundMark x1="38000" y1="22259" x2="48556" y2="25028"/>
                        <a14:foregroundMark x1="48556" y1="25028" x2="49222" y2="28682"/>
                        <a14:foregroundMark x1="52111" y1="25471" x2="50222" y2="35105"/>
                        <a14:foregroundMark x1="50222" y1="35105" x2="55444" y2="39978"/>
                        <a14:foregroundMark x1="55444" y1="39978" x2="62444" y2="35216"/>
                        <a14:foregroundMark x1="62444" y1="35216" x2="60889" y2="24252"/>
                        <a14:foregroundMark x1="60889" y1="24252" x2="53556" y2="24363"/>
                        <a14:foregroundMark x1="53556" y1="24363" x2="50667" y2="27575"/>
                        <a14:foregroundMark x1="51000" y1="27353" x2="61222" y2="25692"/>
                        <a14:foregroundMark x1="61222" y1="25692" x2="63667" y2="33998"/>
                        <a14:foregroundMark x1="63667" y1="33998" x2="56444" y2="40421"/>
                        <a14:foregroundMark x1="56444" y1="40421" x2="51667" y2="31118"/>
                        <a14:foregroundMark x1="51667" y1="31118" x2="51556" y2="28461"/>
                        <a14:foregroundMark x1="63778" y1="10078" x2="68111" y2="9967"/>
                        <a14:foregroundMark x1="34444" y1="10410" x2="29111" y2="96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06" y="654350"/>
            <a:ext cx="5272035" cy="528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DD0B8DC-1F9E-4B0A-B63A-CF5F3426239B}"/>
              </a:ext>
            </a:extLst>
          </p:cNvPr>
          <p:cNvSpPr/>
          <p:nvPr/>
        </p:nvSpPr>
        <p:spPr>
          <a:xfrm>
            <a:off x="5397541" y="2061882"/>
            <a:ext cx="3209365" cy="16495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Ротик широко открываем и </a:t>
            </a:r>
            <a:r>
              <a:rPr lang="ru-RU" sz="2000" b="1" dirty="0" err="1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Копатыча</a:t>
            </a:r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 встречаем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Широко открыть рот, удержать 5 секунд</a:t>
            </a:r>
          </a:p>
        </p:txBody>
      </p:sp>
    </p:spTree>
    <p:extLst>
      <p:ext uri="{BB962C8B-B14F-4D97-AF65-F5344CB8AC3E}">
        <p14:creationId xmlns:p14="http://schemas.microsoft.com/office/powerpoint/2010/main" val="2375980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>
            <a:extLst>
              <a:ext uri="{FF2B5EF4-FFF2-40B4-BE49-F238E27FC236}">
                <a16:creationId xmlns:a16="http://schemas.microsoft.com/office/drawing/2014/main" id="{B18324AC-FA5A-4C10-9792-87AD6F920BE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6" name="Picture 10">
            <a:extLst>
              <a:ext uri="{FF2B5EF4-FFF2-40B4-BE49-F238E27FC236}">
                <a16:creationId xmlns:a16="http://schemas.microsoft.com/office/drawing/2014/main" id="{D569E5D8-D479-4A9D-9822-D84A3764B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108" b="89963" l="3814" r="95424">
                        <a14:foregroundMark x1="10508" y1="24721" x2="5339" y2="36431"/>
                        <a14:foregroundMark x1="5339" y1="36431" x2="3305" y2="48327"/>
                        <a14:foregroundMark x1="3305" y1="48327" x2="6864" y2="57621"/>
                        <a14:foregroundMark x1="6864" y1="57621" x2="12881" y2="61338"/>
                        <a14:foregroundMark x1="12881" y1="61338" x2="18305" y2="51673"/>
                        <a14:foregroundMark x1="18710" y1="43494" x2="19492" y2="27695"/>
                        <a14:foregroundMark x1="18305" y1="51673" x2="18657" y2="44568"/>
                        <a14:foregroundMark x1="19492" y1="27695" x2="16695" y2="37732"/>
                        <a14:foregroundMark x1="16695" y1="37732" x2="10593" y2="26394"/>
                        <a14:foregroundMark x1="14661" y1="61152" x2="16017" y2="56134"/>
                        <a14:foregroundMark x1="10254" y1="62825" x2="12034" y2="74535"/>
                        <a14:foregroundMark x1="12034" y1="74535" x2="11525" y2="60409"/>
                        <a14:foregroundMark x1="21186" y1="45911" x2="27797" y2="26394"/>
                        <a14:foregroundMark x1="27797" y1="26394" x2="37203" y2="48141"/>
                        <a14:foregroundMark x1="37203" y1="48141" x2="36271" y2="62454"/>
                        <a14:foregroundMark x1="36271" y1="62454" x2="30169" y2="72305"/>
                        <a14:foregroundMark x1="30169" y1="72305" x2="24576" y2="64870"/>
                        <a14:foregroundMark x1="24576" y1="64870" x2="20763" y2="54275"/>
                        <a14:foregroundMark x1="20763" y1="54275" x2="20763" y2="47398"/>
                        <a14:foregroundMark x1="34237" y1="42379" x2="32627" y2="44424"/>
                        <a14:foregroundMark x1="37458" y1="50929" x2="35508" y2="54833"/>
                        <a14:foregroundMark x1="46695" y1="37361" x2="45424" y2="50743"/>
                        <a14:foregroundMark x1="45424" y1="50743" x2="53220" y2="45725"/>
                        <a14:foregroundMark x1="53220" y1="45725" x2="47542" y2="38848"/>
                        <a14:foregroundMark x1="47542" y1="38848" x2="45593" y2="39963"/>
                        <a14:foregroundMark x1="45763" y1="10037" x2="40593" y2="10967"/>
                        <a14:foregroundMark x1="49237" y1="10595" x2="54407" y2="10967"/>
                        <a14:foregroundMark x1="54407" y1="10967" x2="47542" y2="14870"/>
                        <a14:foregroundMark x1="53390" y1="9108" x2="49237" y2="11896"/>
                        <a14:foregroundMark x1="68475" y1="36431" x2="70678" y2="50743"/>
                        <a14:foregroundMark x1="70678" y1="50743" x2="74153" y2="37918"/>
                        <a14:foregroundMark x1="74153" y1="37918" x2="68475" y2="34572"/>
                        <a14:foregroundMark x1="68475" y1="34572" x2="68136" y2="34572"/>
                        <a14:foregroundMark x1="92034" y1="35502" x2="85085" y2="37732"/>
                        <a14:foregroundMark x1="85085" y1="37732" x2="82119" y2="51673"/>
                        <a14:foregroundMark x1="82119" y1="51673" x2="86271" y2="61896"/>
                        <a14:foregroundMark x1="86271" y1="61896" x2="91271" y2="68959"/>
                        <a14:foregroundMark x1="91271" y1="68959" x2="96525" y2="65242"/>
                        <a14:foregroundMark x1="96525" y1="65242" x2="98305" y2="48327"/>
                        <a14:foregroundMark x1="98305" y1="48327" x2="95593" y2="35874"/>
                        <a14:foregroundMark x1="95593" y1="35874" x2="91356" y2="35316"/>
                        <a14:foregroundMark x1="87542" y1="65799" x2="84322" y2="77509"/>
                        <a14:foregroundMark x1="84322" y1="77509" x2="88644" y2="66357"/>
                        <a14:foregroundMark x1="88644" y1="66357" x2="89915" y2="60223"/>
                        <a14:foregroundMark x1="4237" y1="42379" x2="4576" y2="47584"/>
                        <a14:foregroundMark x1="3983" y1="52974" x2="5085" y2="55576"/>
                        <a14:foregroundMark x1="3814" y1="42937" x2="4407" y2="48885"/>
                        <a14:backgroundMark x1="45678" y1="13755" x2="45847" y2="27881"/>
                        <a14:backgroundMark x1="45847" y1="27881" x2="47542" y2="13755"/>
                        <a14:backgroundMark x1="19237" y1="41264" x2="19915" y2="407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9159"/>
            <a:ext cx="9144000" cy="416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E6892F6-D5AA-4FCB-90D6-5FB2054DB432}"/>
              </a:ext>
            </a:extLst>
          </p:cNvPr>
          <p:cNvSpPr/>
          <p:nvPr/>
        </p:nvSpPr>
        <p:spPr>
          <a:xfrm>
            <a:off x="5316518" y="1931894"/>
            <a:ext cx="3209365" cy="16495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Улыбаются друзья, очень рады нашей встрече!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Улыбнуться ,оголив зубы, удержать 5 секунд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34CD32-A188-4156-B159-7987AEDBBFEB}"/>
              </a:ext>
            </a:extLst>
          </p:cNvPr>
          <p:cNvSpPr txBox="1"/>
          <p:nvPr/>
        </p:nvSpPr>
        <p:spPr>
          <a:xfrm>
            <a:off x="7847106" y="637845"/>
            <a:ext cx="1120588" cy="2616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FFFF00"/>
                </a:solidFill>
              </a:rPr>
              <a:t>Иванова А.П.</a:t>
            </a:r>
          </a:p>
        </p:txBody>
      </p:sp>
    </p:spTree>
    <p:extLst>
      <p:ext uri="{BB962C8B-B14F-4D97-AF65-F5344CB8AC3E}">
        <p14:creationId xmlns:p14="http://schemas.microsoft.com/office/powerpoint/2010/main" val="1832191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4C8FB4CA-777C-4472-BA74-206AAC9AE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67" b="97333" l="10000" r="90000">
                        <a14:foregroundMark x1="22933" y1="9867" x2="27733" y2="4400"/>
                        <a14:foregroundMark x1="27733" y1="4400" x2="34667" y2="1467"/>
                        <a14:foregroundMark x1="34667" y1="1467" x2="38667" y2="7467"/>
                        <a14:foregroundMark x1="38667" y1="7467" x2="36533" y2="14400"/>
                        <a14:foregroundMark x1="38800" y1="4533" x2="30800" y2="2800"/>
                        <a14:foregroundMark x1="30800" y1="2800" x2="26000" y2="6133"/>
                        <a14:foregroundMark x1="39867" y1="50400" x2="39333" y2="59867"/>
                        <a14:foregroundMark x1="39333" y1="59867" x2="52400" y2="59067"/>
                        <a14:foregroundMark x1="52400" y1="59067" x2="52933" y2="51733"/>
                        <a14:foregroundMark x1="52933" y1="51733" x2="59600" y2="48533"/>
                        <a14:foregroundMark x1="59600" y1="48533" x2="53200" y2="44000"/>
                        <a14:foregroundMark x1="53200" y1="44000" x2="39200" y2="52133"/>
                        <a14:foregroundMark x1="40933" y1="53600" x2="46533" y2="47200"/>
                        <a14:foregroundMark x1="46533" y1="47200" x2="54000" y2="50667"/>
                        <a14:foregroundMark x1="54000" y1="50667" x2="50000" y2="59733"/>
                        <a14:foregroundMark x1="50000" y1="59733" x2="42800" y2="59467"/>
                        <a14:foregroundMark x1="42800" y1="59467" x2="40267" y2="52667"/>
                        <a14:foregroundMark x1="40267" y1="52667" x2="40400" y2="52400"/>
                        <a14:foregroundMark x1="41067" y1="52533" x2="50400" y2="57600"/>
                        <a14:foregroundMark x1="50400" y1="57600" x2="46800" y2="51200"/>
                        <a14:foregroundMark x1="46800" y1="51200" x2="41067" y2="52133"/>
                        <a14:foregroundMark x1="59333" y1="62000" x2="58800" y2="62133"/>
                        <a14:foregroundMark x1="58800" y1="62133" x2="58667" y2="62667"/>
                        <a14:foregroundMark x1="28267" y1="89867" x2="28400" y2="97733"/>
                        <a14:foregroundMark x1="28400" y1="97733" x2="38933" y2="95733"/>
                        <a14:foregroundMark x1="38933" y1="95733" x2="47067" y2="90800"/>
                        <a14:foregroundMark x1="47067" y1="90800" x2="48400" y2="89333"/>
                        <a14:foregroundMark x1="47733" y1="92533" x2="39733" y2="97067"/>
                        <a14:foregroundMark x1="39733" y1="97067" x2="29733" y2="97333"/>
                        <a14:foregroundMark x1="29733" y1="97333" x2="27733" y2="922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636" y="995082"/>
            <a:ext cx="5347448" cy="5347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90EEB47-EC9D-42A3-838E-3FA10B2DFA22}"/>
              </a:ext>
            </a:extLst>
          </p:cNvPr>
          <p:cNvSpPr/>
          <p:nvPr/>
        </p:nvSpPr>
        <p:spPr>
          <a:xfrm>
            <a:off x="5397541" y="2061882"/>
            <a:ext cx="3209365" cy="16495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Посмотри ка, угостил бы Кроша морковкой? 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Губы трубочкой, удержать 5 секунд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1F2424-1D27-4292-8192-BF0606264521}"/>
              </a:ext>
            </a:extLst>
          </p:cNvPr>
          <p:cNvSpPr txBox="1"/>
          <p:nvPr/>
        </p:nvSpPr>
        <p:spPr>
          <a:xfrm>
            <a:off x="7847106" y="625145"/>
            <a:ext cx="1120588" cy="2616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FFFF00"/>
                </a:solidFill>
              </a:rPr>
              <a:t>Иванова А.П.</a:t>
            </a:r>
          </a:p>
        </p:txBody>
      </p:sp>
    </p:spTree>
    <p:extLst>
      <p:ext uri="{BB962C8B-B14F-4D97-AF65-F5344CB8AC3E}">
        <p14:creationId xmlns:p14="http://schemas.microsoft.com/office/powerpoint/2010/main" val="248481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71468700-963F-4493-9FC8-612E535B0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25" b="95625" l="6000" r="92000">
                        <a14:foregroundMark x1="53667" y1="25750" x2="45444" y2="25625"/>
                        <a14:foregroundMark x1="45444" y1="25625" x2="43778" y2="37375"/>
                        <a14:foregroundMark x1="43778" y1="37375" x2="51778" y2="37625"/>
                        <a14:foregroundMark x1="51778" y1="37625" x2="53333" y2="26375"/>
                        <a14:foregroundMark x1="53333" y1="26375" x2="53000" y2="26125"/>
                        <a14:foregroundMark x1="55778" y1="21625" x2="61556" y2="33125"/>
                        <a14:foregroundMark x1="61556" y1="33125" x2="67667" y2="35000"/>
                        <a14:foregroundMark x1="67667" y1="35000" x2="68556" y2="21125"/>
                        <a14:foregroundMark x1="68556" y1="21125" x2="62222" y2="18875"/>
                        <a14:foregroundMark x1="62222" y1="18875" x2="58222" y2="19500"/>
                        <a14:foregroundMark x1="51444" y1="11500" x2="54889" y2="5125"/>
                        <a14:foregroundMark x1="54889" y1="5125" x2="63000" y2="1250"/>
                        <a14:foregroundMark x1="63000" y1="1250" x2="70667" y2="4625"/>
                        <a14:foregroundMark x1="70667" y1="4625" x2="72333" y2="12625"/>
                        <a14:foregroundMark x1="89222" y1="18375" x2="89778" y2="10625"/>
                        <a14:foregroundMark x1="89778" y1="10625" x2="95000" y2="17250"/>
                        <a14:foregroundMark x1="95000" y1="17250" x2="92222" y2="26000"/>
                        <a14:foregroundMark x1="92222" y1="26000" x2="88556" y2="32000"/>
                        <a14:foregroundMark x1="88556" y1="32000" x2="83556" y2="36125"/>
                        <a14:foregroundMark x1="83556" y1="36125" x2="83222" y2="35875"/>
                        <a14:foregroundMark x1="12444" y1="41125" x2="10778" y2="46250"/>
                        <a14:foregroundMark x1="10778" y1="46250" x2="6222" y2="41000"/>
                        <a14:foregroundMark x1="6222" y1="41000" x2="13444" y2="41500"/>
                        <a14:foregroundMark x1="13444" y1="41500" x2="19889" y2="47000"/>
                        <a14:foregroundMark x1="30778" y1="86625" x2="23778" y2="86625"/>
                        <a14:foregroundMark x1="23778" y1="86625" x2="26333" y2="92875"/>
                        <a14:foregroundMark x1="26333" y1="92875" x2="35222" y2="93125"/>
                        <a14:foregroundMark x1="35222" y1="93125" x2="45222" y2="86875"/>
                        <a14:foregroundMark x1="70889" y1="90375" x2="75333" y2="95625"/>
                        <a14:foregroundMark x1="75333" y1="95625" x2="75000" y2="891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762" y="1193800"/>
            <a:ext cx="5986461" cy="532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DC27CA2-31C9-4606-AFE3-6EFF1B3AC741}"/>
              </a:ext>
            </a:extLst>
          </p:cNvPr>
          <p:cNvSpPr/>
          <p:nvPr/>
        </p:nvSpPr>
        <p:spPr>
          <a:xfrm>
            <a:off x="508041" y="855382"/>
            <a:ext cx="3209365" cy="16495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Наш пушистый, мягкий </a:t>
            </a:r>
            <a:r>
              <a:rPr lang="ru-RU" sz="2000" b="1" dirty="0" err="1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Бараш</a:t>
            </a:r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, а на шар он не похож? 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Надуть щеки, удержать 5 секунд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20F86D-212A-410F-910C-61ADC06480D5}"/>
              </a:ext>
            </a:extLst>
          </p:cNvPr>
          <p:cNvSpPr txBox="1"/>
          <p:nvPr/>
        </p:nvSpPr>
        <p:spPr>
          <a:xfrm>
            <a:off x="7834406" y="632176"/>
            <a:ext cx="1120588" cy="2616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FFFF00"/>
                </a:solidFill>
              </a:rPr>
              <a:t>Иванова А.П.</a:t>
            </a:r>
          </a:p>
        </p:txBody>
      </p:sp>
    </p:spTree>
    <p:extLst>
      <p:ext uri="{BB962C8B-B14F-4D97-AF65-F5344CB8AC3E}">
        <p14:creationId xmlns:p14="http://schemas.microsoft.com/office/powerpoint/2010/main" val="3231109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529C4DF7-AD30-4FBD-9C0E-09759F8B0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56" b="93000" l="10000" r="90000">
                        <a14:foregroundMark x1="44444" y1="11444" x2="36778" y2="7556"/>
                        <a14:foregroundMark x1="36778" y1="7556" x2="28778" y2="16222"/>
                        <a14:foregroundMark x1="28778" y1="16222" x2="27778" y2="20333"/>
                        <a14:foregroundMark x1="45333" y1="24444" x2="36111" y2="21889"/>
                        <a14:foregroundMark x1="36111" y1="21889" x2="32111" y2="34556"/>
                        <a14:foregroundMark x1="32111" y1="34556" x2="40778" y2="37333"/>
                        <a14:foregroundMark x1="40778" y1="37333" x2="44444" y2="26889"/>
                        <a14:foregroundMark x1="44444" y1="26889" x2="44222" y2="27222"/>
                        <a14:foregroundMark x1="34111" y1="84444" x2="33111" y2="93333"/>
                        <a14:foregroundMark x1="33111" y1="93333" x2="40778" y2="90889"/>
                        <a14:foregroundMark x1="40778" y1="90889" x2="40889" y2="86111"/>
                        <a14:foregroundMark x1="48556" y1="87222" x2="52778" y2="93000"/>
                        <a14:foregroundMark x1="52778" y1="93000" x2="54111" y2="88556"/>
                        <a14:foregroundMark x1="46111" y1="25556" x2="45778" y2="38556"/>
                        <a14:foregroundMark x1="45778" y1="38556" x2="56000" y2="35778"/>
                        <a14:foregroundMark x1="56000" y1="35778" x2="58333" y2="26000"/>
                        <a14:foregroundMark x1="58333" y1="26000" x2="49667" y2="22222"/>
                        <a14:foregroundMark x1="49667" y1="22222" x2="45000" y2="26889"/>
                        <a14:foregroundMark x1="49667" y1="22556" x2="46222" y2="40778"/>
                        <a14:foregroundMark x1="46222" y1="40778" x2="55667" y2="38889"/>
                        <a14:foregroundMark x1="55667" y1="38889" x2="59889" y2="22778"/>
                        <a14:foregroundMark x1="59889" y1="22778" x2="52556" y2="19667"/>
                        <a14:foregroundMark x1="52556" y1="19667" x2="47556" y2="25333"/>
                        <a14:foregroundMark x1="47556" y1="25333" x2="47222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900" y="127000"/>
            <a:ext cx="6604000" cy="66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986A686-4125-471F-B608-C3AE96601C17}"/>
              </a:ext>
            </a:extLst>
          </p:cNvPr>
          <p:cNvSpPr/>
          <p:nvPr/>
        </p:nvSpPr>
        <p:spPr>
          <a:xfrm>
            <a:off x="508041" y="855382"/>
            <a:ext cx="3209365" cy="16495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 err="1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Бараш</a:t>
            </a:r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 вместе с нами занимается, как здорово у нас получается! 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Втянуть щёки, удержать 5 секунд</a:t>
            </a:r>
          </a:p>
        </p:txBody>
      </p:sp>
    </p:spTree>
    <p:extLst>
      <p:ext uri="{BB962C8B-B14F-4D97-AF65-F5344CB8AC3E}">
        <p14:creationId xmlns:p14="http://schemas.microsoft.com/office/powerpoint/2010/main" val="223096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572A0BA-5040-42C7-9A81-9A216A7D08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63" y="0"/>
            <a:ext cx="85740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D24FD95-4369-4474-85D5-F3C9762B581A}"/>
              </a:ext>
            </a:extLst>
          </p:cNvPr>
          <p:cNvSpPr/>
          <p:nvPr/>
        </p:nvSpPr>
        <p:spPr>
          <a:xfrm>
            <a:off x="3175041" y="245782"/>
            <a:ext cx="3209365" cy="16495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Мы спокойно посидим, отдохнуть язычку дадим! 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Положить язык на нижнюю губу, расслабить,  удержать 5 секунд</a:t>
            </a:r>
          </a:p>
        </p:txBody>
      </p:sp>
    </p:spTree>
    <p:extLst>
      <p:ext uri="{BB962C8B-B14F-4D97-AF65-F5344CB8AC3E}">
        <p14:creationId xmlns:p14="http://schemas.microsoft.com/office/powerpoint/2010/main" val="422263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AAAFADC1-E8FE-4637-9C94-EC2B3792F5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16" b="99089" l="3116" r="89911">
                        <a14:foregroundMark x1="20475" y1="24870" x2="24926" y2="4167"/>
                        <a14:foregroundMark x1="24926" y1="4167" x2="46588" y2="12760"/>
                        <a14:foregroundMark x1="46588" y1="12760" x2="65282" y2="3776"/>
                        <a14:foregroundMark x1="65282" y1="3776" x2="72700" y2="7943"/>
                        <a14:foregroundMark x1="72700" y1="7943" x2="77003" y2="18099"/>
                        <a14:foregroundMark x1="77003" y1="18099" x2="90504" y2="22656"/>
                        <a14:foregroundMark x1="90504" y1="22656" x2="91315" y2="28705"/>
                        <a14:foregroundMark x1="94841" y1="38568" x2="98813" y2="45313"/>
                        <a14:foregroundMark x1="92436" y1="34484" x2="92781" y2="35069"/>
                        <a14:foregroundMark x1="98813" y1="45313" x2="93472" y2="50781"/>
                        <a14:foregroundMark x1="93472" y1="50781" x2="85312" y2="55078"/>
                        <a14:foregroundMark x1="85312" y1="55078" x2="85312" y2="64714"/>
                        <a14:foregroundMark x1="85312" y1="64714" x2="75074" y2="77474"/>
                        <a14:foregroundMark x1="75074" y1="77474" x2="84421" y2="84245"/>
                        <a14:foregroundMark x1="84421" y1="84245" x2="87069" y2="89328"/>
                        <a14:foregroundMark x1="82729" y1="96130" x2="81602" y2="96615"/>
                        <a14:foregroundMark x1="81602" y1="96615" x2="72997" y2="90365"/>
                        <a14:foregroundMark x1="72997" y1="90365" x2="72997" y2="86849"/>
                        <a14:foregroundMark x1="63798" y1="90885" x2="51780" y2="95573"/>
                        <a14:foregroundMark x1="51780" y1="95573" x2="48516" y2="90885"/>
                        <a14:foregroundMark x1="11424" y1="74609" x2="8754" y2="81771"/>
                        <a14:foregroundMark x1="8754" y1="81771" x2="11869" y2="97135"/>
                        <a14:foregroundMark x1="11869" y1="97135" x2="27300" y2="99089"/>
                        <a14:foregroundMark x1="27300" y1="99089" x2="36053" y2="93750"/>
                        <a14:foregroundMark x1="36053" y1="93750" x2="41840" y2="86068"/>
                        <a14:foregroundMark x1="41840" y1="86068" x2="43472" y2="72266"/>
                        <a14:foregroundMark x1="15134" y1="63151" x2="3561" y2="56380"/>
                        <a14:foregroundMark x1="6466" y1="43822" x2="7567" y2="39063"/>
                        <a14:foregroundMark x1="3561" y1="56380" x2="4349" y2="52973"/>
                        <a14:foregroundMark x1="7567" y1="39063" x2="3116" y2="33333"/>
                        <a14:foregroundMark x1="3116" y1="33333" x2="26855" y2="22786"/>
                        <a14:foregroundMark x1="18843" y1="43750" x2="15727" y2="50260"/>
                        <a14:foregroundMark x1="15727" y1="50260" x2="17953" y2="57031"/>
                        <a14:foregroundMark x1="17953" y1="57031" x2="27893" y2="55339"/>
                        <a14:foregroundMark x1="27893" y1="55339" x2="31306" y2="44792"/>
                        <a14:foregroundMark x1="31306" y1="44792" x2="21958" y2="40104"/>
                        <a14:foregroundMark x1="21958" y1="40104" x2="17953" y2="41667"/>
                        <a14:foregroundMark x1="36647" y1="34766" x2="35015" y2="47656"/>
                        <a14:foregroundMark x1="35015" y1="47656" x2="40504" y2="59766"/>
                        <a14:foregroundMark x1="40504" y1="59766" x2="53858" y2="44141"/>
                        <a14:foregroundMark x1="53858" y1="44141" x2="43027" y2="35026"/>
                        <a14:foregroundMark x1="43027" y1="35026" x2="35163" y2="37370"/>
                        <a14:foregroundMark x1="35163" y1="37370" x2="34866" y2="38021"/>
                        <a14:foregroundMark x1="39318" y1="39844" x2="33680" y2="50651"/>
                        <a14:foregroundMark x1="33680" y1="50651" x2="47181" y2="46354"/>
                        <a14:foregroundMark x1="47181" y1="46354" x2="37240" y2="42448"/>
                        <a14:foregroundMark x1="37240" y1="42448" x2="33383" y2="42969"/>
                        <a14:foregroundMark x1="22997" y1="6250" x2="31157" y2="6901"/>
                        <a14:foregroundMark x1="31157" y1="6901" x2="35905" y2="8854"/>
                        <a14:foregroundMark x1="71513" y1="3646" x2="66617" y2="3516"/>
                        <a14:backgroundMark x1="87834" y1="93359" x2="88576" y2="90755"/>
                        <a14:backgroundMark x1="87834" y1="89583" x2="84570" y2="96745"/>
                        <a14:backgroundMark x1="84570" y1="96745" x2="84570" y2="96354"/>
                        <a14:backgroundMark x1="91543" y1="36719" x2="94065" y2="29297"/>
                        <a14:backgroundMark x1="94065" y1="29297" x2="93917" y2="29818"/>
                        <a14:backgroundMark x1="93917" y1="29818" x2="91395" y2="36979"/>
                        <a14:backgroundMark x1="91395" y1="36979" x2="95994" y2="36979"/>
                        <a14:backgroundMark x1="5638" y1="43750" x2="4599" y2="529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4953">
            <a:off x="3462432" y="241299"/>
            <a:ext cx="5438681" cy="619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B5D5D89-FE95-4C03-975A-D83EE7026173}"/>
              </a:ext>
            </a:extLst>
          </p:cNvPr>
          <p:cNvSpPr/>
          <p:nvPr/>
        </p:nvSpPr>
        <p:spPr>
          <a:xfrm>
            <a:off x="241341" y="1134782"/>
            <a:ext cx="3209365" cy="16495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Круглый шарик я скатал, закружился и упал. 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Кончиком языка по кругу провести в одну сторону и в другую, касаемся губ.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DA65B1-00B9-4FDC-88EE-1078318F8D44}"/>
              </a:ext>
            </a:extLst>
          </p:cNvPr>
          <p:cNvSpPr txBox="1"/>
          <p:nvPr/>
        </p:nvSpPr>
        <p:spPr>
          <a:xfrm>
            <a:off x="7859806" y="663245"/>
            <a:ext cx="1120588" cy="2616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FFFF00"/>
                </a:solidFill>
              </a:rPr>
              <a:t>Иванова А.П.</a:t>
            </a:r>
          </a:p>
        </p:txBody>
      </p:sp>
    </p:spTree>
    <p:extLst>
      <p:ext uri="{BB962C8B-B14F-4D97-AF65-F5344CB8AC3E}">
        <p14:creationId xmlns:p14="http://schemas.microsoft.com/office/powerpoint/2010/main" val="40778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1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A3A8FA88-00D1-4A49-BE80-FCC10627E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200" y="2573336"/>
            <a:ext cx="7289800" cy="410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AB45912-CB78-42E5-AEF8-66EC8B9FC066}"/>
              </a:ext>
            </a:extLst>
          </p:cNvPr>
          <p:cNvSpPr/>
          <p:nvPr/>
        </p:nvSpPr>
        <p:spPr>
          <a:xfrm>
            <a:off x="249517" y="728382"/>
            <a:ext cx="3209365" cy="16495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Ёжик в темном пузыре, под прицелом как бандит. 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Кончиком языка надавливаем в обе щеки по очереди.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CDFBB5-E21D-41B5-A054-A3B0BC416D69}"/>
              </a:ext>
            </a:extLst>
          </p:cNvPr>
          <p:cNvSpPr txBox="1"/>
          <p:nvPr/>
        </p:nvSpPr>
        <p:spPr>
          <a:xfrm>
            <a:off x="7773895" y="597577"/>
            <a:ext cx="1120588" cy="2616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FFFF00"/>
                </a:solidFill>
              </a:rPr>
              <a:t>Иванова А.П.</a:t>
            </a:r>
          </a:p>
        </p:txBody>
      </p:sp>
    </p:spTree>
    <p:extLst>
      <p:ext uri="{BB962C8B-B14F-4D97-AF65-F5344CB8AC3E}">
        <p14:creationId xmlns:p14="http://schemas.microsoft.com/office/powerpoint/2010/main" val="3828689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FB030A0E-E2AD-4CC0-804D-CCCCF922A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62" y="736600"/>
            <a:ext cx="6000926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E48E83D-08DA-4170-ABB9-257588EF0B18}"/>
              </a:ext>
            </a:extLst>
          </p:cNvPr>
          <p:cNvSpPr/>
          <p:nvPr/>
        </p:nvSpPr>
        <p:spPr>
          <a:xfrm>
            <a:off x="5837517" y="647700"/>
            <a:ext cx="3209365" cy="16495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Нюша – хозяйка, вправо влево </a:t>
            </a:r>
            <a:r>
              <a:rPr lang="ru-RU" sz="2000" b="1" dirty="0" err="1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подметайка</a:t>
            </a:r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. 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Улыбнуться, касаться левого и правого уголка губ, 10 раз.</a:t>
            </a:r>
          </a:p>
        </p:txBody>
      </p:sp>
    </p:spTree>
    <p:extLst>
      <p:ext uri="{BB962C8B-B14F-4D97-AF65-F5344CB8AC3E}">
        <p14:creationId xmlns:p14="http://schemas.microsoft.com/office/powerpoint/2010/main" val="64080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0385EE16-B71A-4EAB-9761-1A57AD808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90" b="91902" l="10000" r="90000">
                        <a14:foregroundMark x1="48778" y1="9793" x2="44889" y2="1318"/>
                        <a14:foregroundMark x1="39675" y1="2966" x2="38333" y2="3390"/>
                        <a14:foregroundMark x1="44889" y1="1318" x2="44684" y2="1383"/>
                        <a14:foregroundMark x1="39674" y1="6516" x2="41889" y2="11676"/>
                        <a14:foregroundMark x1="38333" y1="3390" x2="38964" y2="4859"/>
                        <a14:foregroundMark x1="41889" y1="11676" x2="47222" y2="13748"/>
                        <a14:foregroundMark x1="40778" y1="33145" x2="37556" y2="49718"/>
                        <a14:foregroundMark x1="37556" y1="49718" x2="44444" y2="42938"/>
                        <a14:foregroundMark x1="44444" y1="42938" x2="39444" y2="36723"/>
                        <a14:foregroundMark x1="39444" y1="36723" x2="39667" y2="36911"/>
                        <a14:foregroundMark x1="44556" y1="36347" x2="48778" y2="43691"/>
                        <a14:foregroundMark x1="48778" y1="43691" x2="45667" y2="35028"/>
                        <a14:foregroundMark x1="45667" y1="35028" x2="45111" y2="34652"/>
                        <a14:foregroundMark x1="32556" y1="58569" x2="26889" y2="66478"/>
                        <a14:foregroundMark x1="26889" y1="66478" x2="28556" y2="79284"/>
                        <a14:foregroundMark x1="28556" y1="79284" x2="32111" y2="88136"/>
                        <a14:foregroundMark x1="32111" y1="88136" x2="41444" y2="93785"/>
                        <a14:foregroundMark x1="41444" y1="93785" x2="51444" y2="92090"/>
                        <a14:foregroundMark x1="51444" y1="92090" x2="57111" y2="92467"/>
                        <a14:foregroundMark x1="57111" y1="92467" x2="65889" y2="91902"/>
                        <a14:foregroundMark x1="65889" y1="91902" x2="71444" y2="83992"/>
                        <a14:foregroundMark x1="71444" y1="83992" x2="71778" y2="81356"/>
                        <a14:foregroundMark x1="46000" y1="33710" x2="44111" y2="43879"/>
                        <a14:foregroundMark x1="44111" y1="43879" x2="51111" y2="41996"/>
                        <a14:foregroundMark x1="51111" y1="41996" x2="47333" y2="34652"/>
                        <a14:foregroundMark x1="47333" y1="34652" x2="47333" y2="34652"/>
                        <a14:backgroundMark x1="44222" y1="188" x2="39444" y2="565"/>
                        <a14:backgroundMark x1="39444" y1="3578" x2="40778" y2="3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979613"/>
            <a:ext cx="857250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DE1045E-DF75-4B1D-A036-2ADFD7B418C9}"/>
              </a:ext>
            </a:extLst>
          </p:cNvPr>
          <p:cNvSpPr/>
          <p:nvPr/>
        </p:nvSpPr>
        <p:spPr>
          <a:xfrm>
            <a:off x="5750485" y="660400"/>
            <a:ext cx="3209365" cy="16495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Моем, чистим, вытираем. 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Кончиком языка проводим сначала по верхнему ряду зубов, затем по нижнему, со внутренней и внешней стороны.</a:t>
            </a:r>
          </a:p>
        </p:txBody>
      </p:sp>
    </p:spTree>
    <p:extLst>
      <p:ext uri="{BB962C8B-B14F-4D97-AF65-F5344CB8AC3E}">
        <p14:creationId xmlns:p14="http://schemas.microsoft.com/office/powerpoint/2010/main" val="2346772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128E3234-D36A-4D05-B083-5516260E8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489" y="2184400"/>
            <a:ext cx="6683022" cy="375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3E17740-E15D-4668-89A1-B2F8573590C1}"/>
              </a:ext>
            </a:extLst>
          </p:cNvPr>
          <p:cNvSpPr/>
          <p:nvPr/>
        </p:nvSpPr>
        <p:spPr>
          <a:xfrm>
            <a:off x="137085" y="355600"/>
            <a:ext cx="3209365" cy="16495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На мосту так хорошо и прохладно и свежо. 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Кончиком языка упереться в нижние зубки (изнутри), приподнять спинку языка, у держать 5 секунд.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46F994-25B2-4D93-B011-151EF898CEB2}"/>
              </a:ext>
            </a:extLst>
          </p:cNvPr>
          <p:cNvSpPr txBox="1"/>
          <p:nvPr/>
        </p:nvSpPr>
        <p:spPr>
          <a:xfrm>
            <a:off x="7913511" y="652790"/>
            <a:ext cx="1120588" cy="2616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FFFF00"/>
                </a:solidFill>
              </a:rPr>
              <a:t>Иванова А.П.</a:t>
            </a:r>
          </a:p>
        </p:txBody>
      </p:sp>
    </p:spTree>
    <p:extLst>
      <p:ext uri="{BB962C8B-B14F-4D97-AF65-F5344CB8AC3E}">
        <p14:creationId xmlns:p14="http://schemas.microsoft.com/office/powerpoint/2010/main" val="32395702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233CC408-5888-4A14-AA6D-4E39A6989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1786" l="10000" r="90000">
                        <a14:foregroundMark x1="25444" y1="25179" x2="25333" y2="15357"/>
                        <a14:foregroundMark x1="25333" y1="15357" x2="31778" y2="20000"/>
                        <a14:foregroundMark x1="31778" y1="20000" x2="33444" y2="24821"/>
                        <a14:foregroundMark x1="25111" y1="33036" x2="24889" y2="46250"/>
                        <a14:foregroundMark x1="24889" y1="46250" x2="32222" y2="44107"/>
                        <a14:foregroundMark x1="32222" y1="44107" x2="29333" y2="30179"/>
                        <a14:foregroundMark x1="29333" y1="30179" x2="25111" y2="33036"/>
                        <a14:foregroundMark x1="34111" y1="31250" x2="33556" y2="43929"/>
                        <a14:foregroundMark x1="33556" y1="43929" x2="41444" y2="40893"/>
                        <a14:foregroundMark x1="41444" y1="40893" x2="38889" y2="30536"/>
                        <a14:foregroundMark x1="38889" y1="30536" x2="32667" y2="34286"/>
                        <a14:foregroundMark x1="32667" y1="34286" x2="32778" y2="34107"/>
                        <a14:foregroundMark x1="54000" y1="88750" x2="75778" y2="91786"/>
                        <a14:foregroundMark x1="75778" y1="91786" x2="79444" y2="87143"/>
                        <a14:foregroundMark x1="26000" y1="23750" x2="27222" y2="180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397000"/>
            <a:ext cx="8572500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95EFCD8-B869-4F3A-9F07-6A86A9631348}"/>
              </a:ext>
            </a:extLst>
          </p:cNvPr>
          <p:cNvSpPr/>
          <p:nvPr/>
        </p:nvSpPr>
        <p:spPr>
          <a:xfrm>
            <a:off x="137085" y="228600"/>
            <a:ext cx="3209365" cy="22987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Ну ка чашку доставай, чай с пирогом наливай. 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Поднять кончик и боковые края языка,   </a:t>
            </a: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принять  форму « чашечки » снаружи (5 сек.). </a:t>
            </a: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Заносить « чашечку » вовнутрь ,  </a:t>
            </a: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касаясь боковыми краями верхней губы. Удержать 5 сек.</a:t>
            </a: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E38C93-5B61-40E2-B74D-7F0F523F1AA0}"/>
              </a:ext>
            </a:extLst>
          </p:cNvPr>
          <p:cNvSpPr txBox="1"/>
          <p:nvPr/>
        </p:nvSpPr>
        <p:spPr>
          <a:xfrm>
            <a:off x="7886327" y="681995"/>
            <a:ext cx="1120588" cy="2616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FFFF00"/>
                </a:solidFill>
              </a:rPr>
              <a:t>Иванова А.П.</a:t>
            </a:r>
          </a:p>
        </p:txBody>
      </p:sp>
    </p:spTree>
    <p:extLst>
      <p:ext uri="{BB962C8B-B14F-4D97-AF65-F5344CB8AC3E}">
        <p14:creationId xmlns:p14="http://schemas.microsoft.com/office/powerpoint/2010/main" val="2918998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5514F617-0856-437F-96D8-B5F7E51F9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0" b="89927" l="8602" r="89987">
                        <a14:foregroundMark x1="43078" y1="40027" x2="36290" y2="37959"/>
                        <a14:foregroundMark x1="36290" y1="37959" x2="32863" y2="45230"/>
                        <a14:foregroundMark x1="32863" y1="45230" x2="40726" y2="45230"/>
                        <a14:foregroundMark x1="40726" y1="45230" x2="51546" y2="44096"/>
                        <a14:foregroundMark x1="51546" y1="44096" x2="49261" y2="35824"/>
                        <a14:foregroundMark x1="49261" y1="35824" x2="42272" y2="37558"/>
                        <a14:foregroundMark x1="42272" y1="37558" x2="41801" y2="38359"/>
                        <a14:foregroundMark x1="11962" y1="46298" x2="16667" y2="38426"/>
                        <a14:foregroundMark x1="16667" y1="38426" x2="19422" y2="45163"/>
                        <a14:foregroundMark x1="19422" y1="45163" x2="14382" y2="45764"/>
                        <a14:foregroundMark x1="11962" y1="40560" x2="9610" y2="47165"/>
                        <a14:foregroundMark x1="9610" y1="47165" x2="11962" y2="47031"/>
                        <a14:foregroundMark x1="11962" y1="41294" x2="8602" y2="43496"/>
                        <a14:foregroundMark x1="75538" y1="40560" x2="66734" y2="38492"/>
                        <a14:foregroundMark x1="66734" y1="38492" x2="74798" y2="32555"/>
                        <a14:foregroundMark x1="74798" y1="32555" x2="81720" y2="38359"/>
                        <a14:foregroundMark x1="81720" y1="38359" x2="72782" y2="40761"/>
                        <a14:foregroundMark x1="72782" y1="40761" x2="72782" y2="40761"/>
                        <a14:foregroundMark x1="76680" y1="33889" x2="84745" y2="36958"/>
                        <a14:foregroundMark x1="84745" y1="36958" x2="79301" y2="379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8600"/>
            <a:ext cx="5092794" cy="51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FC0D27D-11E6-41DF-AE06-0EFD2F394CDF}"/>
              </a:ext>
            </a:extLst>
          </p:cNvPr>
          <p:cNvSpPr/>
          <p:nvPr/>
        </p:nvSpPr>
        <p:spPr>
          <a:xfrm>
            <a:off x="784785" y="4660900"/>
            <a:ext cx="3209365" cy="16495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0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По поляне проскачи и попробуй догони! </a:t>
            </a:r>
          </a:p>
          <a:p>
            <a:pPr algn="ctr"/>
            <a:endParaRPr lang="ru-RU" sz="1400" b="1" dirty="0">
              <a:ln/>
              <a:solidFill>
                <a:schemeClr val="accent1">
                  <a:lumMod val="75000"/>
                </a:schemeClr>
              </a:solidFill>
              <a:latin typeface="Bahnschrift SemiLight SemiConde" panose="020B0502040204020203" pitchFamily="34" charset="0"/>
            </a:endParaRP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Щелкать языком, присасывая его к твердому нёбу.   </a:t>
            </a: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Нижнюю челюсть держать неподвижной. </a:t>
            </a:r>
          </a:p>
          <a:p>
            <a:pPr algn="ctr"/>
            <a:r>
              <a:rPr lang="ru-RU" sz="14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Ускорять темп.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510DB6-49B7-4727-A438-E659B95ACBF7}"/>
              </a:ext>
            </a:extLst>
          </p:cNvPr>
          <p:cNvSpPr txBox="1"/>
          <p:nvPr/>
        </p:nvSpPr>
        <p:spPr>
          <a:xfrm>
            <a:off x="7910606" y="650545"/>
            <a:ext cx="1120588" cy="2616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FFFF00"/>
                </a:solidFill>
              </a:rPr>
              <a:t>Иванова А.П.</a:t>
            </a:r>
          </a:p>
        </p:txBody>
      </p:sp>
    </p:spTree>
    <p:extLst>
      <p:ext uri="{BB962C8B-B14F-4D97-AF65-F5344CB8AC3E}">
        <p14:creationId xmlns:p14="http://schemas.microsoft.com/office/powerpoint/2010/main" val="272735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E2051578-0E94-4BC9-8478-09BEA4F63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2" y="674688"/>
            <a:ext cx="8651875" cy="599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3E117CC-6137-44DC-A4AE-CCC8784F9887}"/>
              </a:ext>
            </a:extLst>
          </p:cNvPr>
          <p:cNvSpPr/>
          <p:nvPr/>
        </p:nvSpPr>
        <p:spPr>
          <a:xfrm>
            <a:off x="0" y="330200"/>
            <a:ext cx="2517215" cy="9906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dirty="0">
                <a:ln/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МОЛОДЕЦ! </a:t>
            </a:r>
          </a:p>
        </p:txBody>
      </p:sp>
    </p:spTree>
    <p:extLst>
      <p:ext uri="{BB962C8B-B14F-4D97-AF65-F5344CB8AC3E}">
        <p14:creationId xmlns:p14="http://schemas.microsoft.com/office/powerpoint/2010/main" val="14573753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336</Words>
  <Application>Microsoft Office PowerPoint</Application>
  <PresentationFormat>Экран (4:3)</PresentationFormat>
  <Paragraphs>57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Bahnschrift SemiLight SemiConde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Анастасия Иванова</dc:creator>
  <cp:lastModifiedBy>Анастасия Иванова</cp:lastModifiedBy>
  <cp:revision>1</cp:revision>
  <dcterms:created xsi:type="dcterms:W3CDTF">2022-04-19T18:41:16Z</dcterms:created>
  <dcterms:modified xsi:type="dcterms:W3CDTF">2022-04-19T19:50:57Z</dcterms:modified>
</cp:coreProperties>
</file>