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6" r:id="rId2"/>
    <p:sldId id="266" r:id="rId3"/>
    <p:sldId id="267" r:id="rId4"/>
    <p:sldId id="268" r:id="rId5"/>
    <p:sldId id="280" r:id="rId6"/>
    <p:sldId id="269" r:id="rId7"/>
    <p:sldId id="278" r:id="rId8"/>
    <p:sldId id="27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3808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2377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80710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9117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02691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10550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74475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26785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60094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90417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24748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481184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481184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30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ln w="6350">
            <a:solidFill>
              <a:srgbClr val="640000"/>
            </a:solidFill>
          </a:ln>
          <a:solidFill>
            <a:srgbClr val="FF0000"/>
          </a:solidFill>
          <a:effectLst/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29890" y="236484"/>
            <a:ext cx="513970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общеобразовательное  учреждение «Красноярская школа-интернат»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столярного дела,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 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Шапкин Вячеслав Алексеевич  </a:t>
            </a: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патриотизма и развитие творческих способностей учащихся на уроках столярного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дела.»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6"/>
          <p:cNvSpPr txBox="1">
            <a:spLocks/>
          </p:cNvSpPr>
          <p:nvPr/>
        </p:nvSpPr>
        <p:spPr>
          <a:xfrm>
            <a:off x="6153735" y="1576553"/>
            <a:ext cx="5129051" cy="3026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ln w="6350">
                  <a:solidFill>
                    <a:srgbClr val="5A4012"/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r>
              <a:rPr lang="ru-RU" sz="7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модели автомата</a:t>
            </a:r>
          </a:p>
          <a:p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Климов </a:t>
            </a:r>
            <a:r>
              <a:rPr lang="ru-RU" sz="4400" b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Тимофей Сергеевич</a:t>
            </a:r>
          </a:p>
          <a:p>
            <a:r>
              <a:rPr lang="ru-RU" sz="4400" b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02.02.2012 г.р., 6 </a:t>
            </a:r>
            <a:r>
              <a:rPr lang="ru-RU" sz="4400" b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</a:t>
            </a:r>
            <a:endParaRPr lang="ru-RU" sz="4400" b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февраль - Хочется мальчишкам в армии служить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5213" y="57703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87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8243">
        <p15:prstTrans prst="pageCurlDouble"/>
      </p:transition>
    </mc:Choice>
    <mc:Fallback>
      <p:transition spd="slow" advTm="82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6265" y="223674"/>
            <a:ext cx="49096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Модель автомата 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9748" y="1493892"/>
            <a:ext cx="49555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8" descr="https://sc04.alicdn.com/kf/HTB1muPtNMHqK1RjSZFEq6AGMXXa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8158" y="788851"/>
            <a:ext cx="50985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8158" y="808449"/>
            <a:ext cx="5210911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феврале много военно-патриотических мероприятий, посвященных знаменательным датам. Это и годовщина Сталинградской битвы, годовщина вывода Советских войск из Афганистана, День защитника Отечества. В этом году  9 мая будет празднование 80 годовщины Дня Победы.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При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 к таким мероприятиям  мы часто проводим инсценировки на военную тему. Это помогает детям лучше понять исторические события, развивает их творческие способности и воображение. Одним из важных элементов наших постановок является деревянная модель автомата.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Эта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позволяет детям почувствовать себя настоящими солдатами, понять, как обращаться с оружием и как важно уметь им пользоваться. Мы учим детей правильно держать автомат, прицеливаться. Это развивает их координацию и моторику, учит ответственности и дисциплине.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инсценировок дети могут почувствовать себя участниками боевых действий, пережить эмоции героев. Это помогает им лучше понять, какие трудности и опасности испытывали солдаты во время войны, и научиться ценить мир и спокойствие.</a:t>
            </a:r>
          </a:p>
        </p:txBody>
      </p:sp>
      <p:pic>
        <p:nvPicPr>
          <p:cNvPr id="11" name="Рисунок 10" descr="https://sun9-7.userapi.com/impg/DWscmFyYeIF_U4jpyoPoktVba_ctWf-TzTZndA/tOUjggHcRu4.jpg?size=1280x853&amp;quality=95&amp;sign=58681caf9f35ddf31f2dce0d6e79210d&amp;type=album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5" t="22605" r="17147" b="10542"/>
          <a:stretch/>
        </p:blipFill>
        <p:spPr bwMode="auto">
          <a:xfrm>
            <a:off x="6636954" y="223674"/>
            <a:ext cx="4362450" cy="26473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sun9-2.userapi.com/impg/g9fWDOyikwjN3Kp4f_K1ffwIsON6Trj9Fwhyuw/DkXrQhHl6uk.jpg?size=1280x853&amp;quality=96&amp;sign=0d8ea1c3a7ebfcb6f150068b73794aa8&amp;type=album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7" t="29580" r="4968" b="24489"/>
          <a:stretch/>
        </p:blipFill>
        <p:spPr bwMode="auto">
          <a:xfrm>
            <a:off x="6298816" y="4663472"/>
            <a:ext cx="5038725" cy="1819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6" t="44972" r="-4681" b="16025"/>
          <a:stretch/>
        </p:blipFill>
        <p:spPr>
          <a:xfrm>
            <a:off x="7456760" y="2715180"/>
            <a:ext cx="2570109" cy="1941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615755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14101">
        <p15:prstTrans prst="pageCurlDouble"/>
      </p:transition>
    </mc:Choice>
    <mc:Fallback>
      <p:transition spd="slow" advTm="14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36167" y="0"/>
            <a:ext cx="52656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Последовательность изготовления </a:t>
            </a: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автомата:</a:t>
            </a: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50058" y="1221574"/>
            <a:ext cx="51500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1.Подбор материала по размерам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Разметка деталей изделия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" t="3584" r="7223" b="9519"/>
          <a:stretch/>
        </p:blipFill>
        <p:spPr>
          <a:xfrm>
            <a:off x="6078361" y="2606569"/>
            <a:ext cx="3202273" cy="42405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9" r="35615"/>
          <a:stretch/>
        </p:blipFill>
        <p:spPr>
          <a:xfrm>
            <a:off x="9711558" y="2606569"/>
            <a:ext cx="1561572" cy="42514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3172" y="247353"/>
            <a:ext cx="529721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Уроки столярного дела предоставляют уникальные возможности для комплексного развития учащихся. В рамках этих занятий можно не только обучать техническим навыкам, но и воспитывать патриотизм, а также стимулировать творческие способности. Одним из интересных и эффективных способов достижения этих целей является изготовление модели автомата.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такого подхода является не только формирование практических умений в работе с инструментами, но и воспитание чувства гордости за свою страну, её историю и достижения.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технических навыков и умений работать с деревом; стимулирование творческого подхода к выполнению задания; формирование патриотических чувств через знакомство с историей оружия и его ролью в защите Родины; воспитание ответственности и аккуратности в работе.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подходы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достижения поставленных целей можно использовать следующие методы: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 исторического контекста создания оружия, его роли в защите страны; демонстрация образцов оружия, обсуждение их особенностей и принципов работы;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поэтапное объяснение процесса изготовления модели, с акцентом на точность и аккуратность; поощрение творческого подхода к оформлению модели, например, через добавление декоративных элементов;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выставок и презентаций готовых моделей, обсуждение их с учащимися и одноклассниками.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000252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6416">
        <p15:prstTrans prst="pageCurlDouble"/>
      </p:transition>
    </mc:Choice>
    <mc:Fallback>
      <p:transition spd="slow" advTm="64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32059" y="321732"/>
            <a:ext cx="4903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Пиление деталей по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линиям разметки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6" t="5249" r="7647" b="21267"/>
          <a:stretch/>
        </p:blipFill>
        <p:spPr>
          <a:xfrm>
            <a:off x="1355834" y="1275839"/>
            <a:ext cx="3888827" cy="52804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5" t="17011" r="8927" b="11877"/>
          <a:stretch/>
        </p:blipFill>
        <p:spPr>
          <a:xfrm>
            <a:off x="6957848" y="1275987"/>
            <a:ext cx="3773214" cy="52893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230444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5703">
        <p15:prstTrans prst="pageCurlDouble"/>
      </p:transition>
    </mc:Choice>
    <mc:Fallback>
      <p:transition spd="slow" advTm="5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51460" y="200438"/>
            <a:ext cx="4903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Обработка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деталей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наждачной бумагой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2" r="12606" b="10191"/>
          <a:stretch/>
        </p:blipFill>
        <p:spPr>
          <a:xfrm>
            <a:off x="1248151" y="1116347"/>
            <a:ext cx="4144143" cy="55231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50" b="4442"/>
          <a:stretch/>
        </p:blipFill>
        <p:spPr>
          <a:xfrm>
            <a:off x="5895105" y="2397424"/>
            <a:ext cx="2808331" cy="42420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53374" y="200438"/>
            <a:ext cx="4903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Обработка деталей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рашпилем, напильником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4"/>
          <a:stretch/>
        </p:blipFill>
        <p:spPr>
          <a:xfrm>
            <a:off x="8673397" y="1154545"/>
            <a:ext cx="2800284" cy="44043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209869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7424">
        <p15:prstTrans prst="pageCurlDouble"/>
      </p:transition>
    </mc:Choice>
    <mc:Fallback>
      <p:transition spd="slow" advTm="74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24910" y="672886"/>
            <a:ext cx="4666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Сборка изделия на клей.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44044" y="177205"/>
            <a:ext cx="5255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Подгонка деталей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"/>
          <a:stretch/>
        </p:blipFill>
        <p:spPr>
          <a:xfrm>
            <a:off x="1269561" y="1196106"/>
            <a:ext cx="4204138" cy="537286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194972" y="269906"/>
            <a:ext cx="4903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Покраска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1" t="14783" r="5791" b="9271"/>
          <a:stretch/>
        </p:blipFill>
        <p:spPr>
          <a:xfrm>
            <a:off x="6526923" y="1190119"/>
            <a:ext cx="4225160" cy="54524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436666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5312">
        <p15:prstTrans prst="pageCurlDouble"/>
      </p:transition>
    </mc:Choice>
    <mc:Fallback>
      <p:transition spd="slow" advTm="53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03013" y="298075"/>
            <a:ext cx="4903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Готовое изделие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7" b="29541"/>
          <a:stretch/>
        </p:blipFill>
        <p:spPr>
          <a:xfrm>
            <a:off x="6080845" y="427230"/>
            <a:ext cx="5143500" cy="26090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48" r="5453"/>
          <a:stretch/>
        </p:blipFill>
        <p:spPr>
          <a:xfrm>
            <a:off x="817103" y="953980"/>
            <a:ext cx="5179660" cy="559176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44669" y="3067871"/>
            <a:ext cx="51435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патриотизма и развитие творческих способностей на уроках столярного дела — это эффективный способ объединить технические навыки с воспитательными и образовательными целями. Изготовление модели автомата позволяет учащимся не только научиться работать с инструментами, но и глубже понять историю своей страны, её достижения и ценности.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4622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139">
        <p15:prstTrans prst="pageCurlDouble"/>
      </p:transition>
    </mc:Choice>
    <mc:Fallback>
      <p:transition spd="slow" advTm="41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1" b="13105"/>
          <a:stretch/>
        </p:blipFill>
        <p:spPr>
          <a:xfrm>
            <a:off x="6666422" y="210205"/>
            <a:ext cx="4306375" cy="63871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9" t="354" b="13715"/>
          <a:stretch/>
        </p:blipFill>
        <p:spPr>
          <a:xfrm>
            <a:off x="1061544" y="620110"/>
            <a:ext cx="4676503" cy="5893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88037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11329">
        <p15:prstTrans prst="pageCurlDouble"/>
      </p:transition>
    </mc:Choice>
    <mc:Fallback>
      <p:transition spd="slow" advTm="113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.9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9"/>
</p:tagLst>
</file>

<file path=ppt/theme/theme1.xml><?xml version="1.0" encoding="utf-8"?>
<a:theme xmlns:a="http://schemas.openxmlformats.org/drawingml/2006/main" name="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листание 7" id="{0CE75DB1-FDE2-4B07-8783-FD2325410490}" vid="{4B0FD19C-AF86-4C35-9F38-0720CAB139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8</Template>
  <TotalTime>727</TotalTime>
  <Words>462</Words>
  <Application>Microsoft Office PowerPoint</Application>
  <PresentationFormat>Произвольный</PresentationFormat>
  <Paragraphs>37</Paragraphs>
  <Slides>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листание 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67</cp:revision>
  <dcterms:created xsi:type="dcterms:W3CDTF">2016-11-15T09:14:47Z</dcterms:created>
  <dcterms:modified xsi:type="dcterms:W3CDTF">2025-08-22T07:01:31Z</dcterms:modified>
</cp:coreProperties>
</file>