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5" r:id="rId17"/>
    <p:sldId id="276" r:id="rId18"/>
    <p:sldId id="271" r:id="rId19"/>
    <p:sldId id="272" r:id="rId20"/>
    <p:sldId id="277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888\Downloads\detskaya_-_marsh_detskij_(Gybka.com).mp3" TargetMode="Externa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3357562"/>
            <a:ext cx="8458200" cy="3357586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 день жизни нам </a:t>
            </a:r>
            <a:br>
              <a:rPr lang="ru-RU" b="1" dirty="0" smtClean="0"/>
            </a:br>
            <a:r>
              <a:rPr lang="ru-RU" b="1" dirty="0" smtClean="0"/>
              <a:t>частичку Каждый мудрости прибавляет.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hello_html_4610e49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9009" y="0"/>
            <a:ext cx="2934991" cy="453212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2900362"/>
          </a:xfrm>
        </p:spPr>
        <p:txBody>
          <a:bodyPr>
            <a:normAutofit/>
          </a:bodyPr>
          <a:lstStyle/>
          <a:p>
            <a:r>
              <a:rPr lang="ru-RU" b="1" dirty="0" smtClean="0"/>
              <a:t>Каждый день жизни прибавляет нам частичку мудрости.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fdgvsxd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3" y="2110076"/>
            <a:ext cx="3000396" cy="474792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28868"/>
            <a:ext cx="9144000" cy="4429132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/>
              <a:t>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i="1" dirty="0" smtClean="0"/>
              <a:t>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/>
              <a:t> </a:t>
            </a:r>
            <a:br>
              <a:rPr lang="ru-RU" sz="4000" b="1" dirty="0" smtClean="0"/>
            </a:br>
            <a:r>
              <a:rPr lang="ru-RU" sz="4000" b="1" dirty="0" smtClean="0"/>
              <a:t> 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/>
              <a:t> </a:t>
            </a:r>
            <a:br>
              <a:rPr lang="ru-RU" sz="4000" b="1" dirty="0" smtClean="0"/>
            </a:br>
            <a:endParaRPr lang="ru-RU" sz="4000" i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2928934"/>
            <a:ext cx="8686800" cy="8382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214290"/>
            <a:ext cx="55154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solidFill>
                  <a:srgbClr val="0070C0"/>
                </a:solidFill>
              </a:rPr>
              <a:t>столкнигадетиурок</a:t>
            </a:r>
            <a:r>
              <a:rPr lang="ru-RU" sz="4800" dirty="0" smtClean="0">
                <a:solidFill>
                  <a:srgbClr val="0070C0"/>
                </a:solidFill>
              </a:rPr>
              <a:t>. </a:t>
            </a:r>
            <a:endParaRPr lang="ru-RU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214422"/>
            <a:ext cx="64820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i="1" dirty="0" smtClean="0"/>
              <a:t>стол, книга, дети , урок.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2071678"/>
            <a:ext cx="71601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solidFill>
                  <a:srgbClr val="0070C0"/>
                </a:solidFill>
              </a:rPr>
              <a:t>шагаетговоритчитаетпоёт</a:t>
            </a:r>
            <a:r>
              <a:rPr lang="ru-RU" sz="4800" dirty="0" smtClean="0">
                <a:solidFill>
                  <a:srgbClr val="0070C0"/>
                </a:solidFill>
              </a:rPr>
              <a:t>.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2928934"/>
            <a:ext cx="86732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i="1" dirty="0" smtClean="0"/>
              <a:t>шагает , говорит , читает , поёт.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43314"/>
            <a:ext cx="84983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solidFill>
                  <a:srgbClr val="0070C0"/>
                </a:solidFill>
              </a:rPr>
              <a:t>красивыйноваяумныеголубое</a:t>
            </a:r>
            <a:r>
              <a:rPr lang="ru-RU" sz="4800" b="1" dirty="0" smtClean="0">
                <a:solidFill>
                  <a:srgbClr val="0070C0"/>
                </a:solidFill>
              </a:rPr>
              <a:t>.</a:t>
            </a:r>
            <a:r>
              <a:rPr lang="ru-RU" sz="4400" b="1" dirty="0" smtClean="0">
                <a:solidFill>
                  <a:srgbClr val="0070C0"/>
                </a:solidFill>
              </a:rPr>
              <a:t> 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-202714" y="4429132"/>
            <a:ext cx="934671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i="1" dirty="0" smtClean="0"/>
              <a:t>красивый , новая , умные , </a:t>
            </a:r>
            <a:r>
              <a:rPr lang="ru-RU" sz="4400" i="1" dirty="0" err="1" smtClean="0"/>
              <a:t>голубое</a:t>
            </a:r>
            <a:r>
              <a:rPr lang="ru-RU" sz="4400" i="1" dirty="0" smtClean="0"/>
              <a:t>.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72074"/>
            <a:ext cx="42947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solidFill>
                  <a:srgbClr val="0070C0"/>
                </a:solidFill>
              </a:rPr>
              <a:t>ононаоноония</a:t>
            </a:r>
            <a:r>
              <a:rPr lang="ru-RU" sz="4800" b="1" dirty="0" smtClean="0">
                <a:solidFill>
                  <a:srgbClr val="0070C0"/>
                </a:solidFill>
              </a:rPr>
              <a:t>.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786454"/>
            <a:ext cx="61782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i="1" dirty="0" smtClean="0"/>
              <a:t>он , она , оно , они , я.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будем учиться распознавать личные местоимения среди  других слов в предложении;</a:t>
            </a:r>
          </a:p>
          <a:p>
            <a:r>
              <a:rPr lang="ru-RU" i="1" dirty="0" smtClean="0"/>
              <a:t>закреплять знания о части речи местоимение, его значение и употребление в речи.</a:t>
            </a:r>
          </a:p>
          <a:p>
            <a:endParaRPr lang="ru-RU" i="1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0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" descr="hello_html_m15c3c70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115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986125194f93abfcadff2e9223125a33d2faf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67867"/>
            <a:ext cx="8358246" cy="62686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3735" y="2571744"/>
            <a:ext cx="7275153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14348" y="1071546"/>
            <a:ext cx="75009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Вставьте в предложения подходящие по смыслу местоимения</a:t>
            </a:r>
            <a:endParaRPr lang="ru-RU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1" descr="фон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10"/>
          <p:cNvSpPr>
            <a:spLocks noChangeArrowheads="1" noChangeShapeType="1" noTextEdit="1"/>
          </p:cNvSpPr>
          <p:nvPr/>
        </p:nvSpPr>
        <p:spPr bwMode="auto">
          <a:xfrm>
            <a:off x="2362200" y="2133600"/>
            <a:ext cx="44196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err="1">
                <a:ln w="19050">
                  <a:solidFill>
                    <a:srgbClr val="A5002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Физминутка</a:t>
            </a:r>
            <a:endParaRPr lang="ru-RU" sz="3600" kern="10" dirty="0">
              <a:ln w="19050">
                <a:solidFill>
                  <a:srgbClr val="A50021"/>
                </a:solidFill>
                <a:round/>
                <a:headEnd/>
                <a:tailEnd/>
              </a:ln>
              <a:solidFill>
                <a:srgbClr val="FF66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6" name="detskaya_-_marsh_detskij_(Gybka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6143636" y="121442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numSld="6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Рисунок 1" descr="фон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кот"/>
          <p:cNvPicPr>
            <a:picLocks noChangeAspect="1" noChangeArrowheads="1" noCrop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3505200" y="2667000"/>
            <a:ext cx="1436688" cy="2362200"/>
          </a:xfrm>
          <a:prstGeom prst="rect">
            <a:avLst/>
          </a:prstGeom>
          <a:noFill/>
        </p:spPr>
      </p:pic>
    </p:spTree>
  </p:cSld>
  <p:clrMapOvr>
    <a:masterClrMapping/>
  </p:clrMapOvr>
  <p:transition advTm="12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1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утенок танцуе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600200"/>
            <a:ext cx="3714750" cy="3714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1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bgreetings.com/bunn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88" y="1193800"/>
            <a:ext cx="4572000" cy="470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1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свинья"/>
          <p:cNvPicPr>
            <a:picLocks noChangeAspect="1" noChangeArrowheads="1" noCrop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3581400" y="2667000"/>
            <a:ext cx="1893888" cy="24003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1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999647905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971800" y="2362200"/>
            <a:ext cx="2219325" cy="3048000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по учебнику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 103 упражнение 176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97166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Запомните! </a:t>
            </a:r>
            <a:r>
              <a:rPr lang="ru-RU" b="1" cap="none" dirty="0" smtClean="0"/>
              <a:t>Данные местоимения называют личными местоимениями!!! Личные местоимения отвечают на вопросы: кто? Что?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500306"/>
            <a:ext cx="8686800" cy="3579819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Упр. 176</a:t>
            </a:r>
          </a:p>
          <a:p>
            <a:pPr>
              <a:buNone/>
            </a:pPr>
            <a:r>
              <a:rPr lang="ru-RU" b="1" dirty="0" smtClean="0"/>
              <a:t>Я</a:t>
            </a:r>
            <a:r>
              <a:rPr lang="ru-RU" b="1" dirty="0" smtClean="0"/>
              <a:t>, ОН, МЫ, ТЫ, ОНА, </a:t>
            </a:r>
            <a:r>
              <a:rPr lang="ru-RU" b="1" i="1" dirty="0" smtClean="0"/>
              <a:t>ВЫ, ОНО, ОНИ.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Петя и Игорь насыпали в кормушку зерно.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На обед слетелись синички и снегири.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Они клевали корм и весело щебетали.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Мальчики рады, что птицы пообедали.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Мальчики – они, мальчики – ребята ,  птицы – пернатые гости.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500042"/>
            <a:ext cx="8686800" cy="20717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cap="none" dirty="0" smtClean="0"/>
              <a:t/>
            </a:r>
            <a:br>
              <a:rPr lang="ru-RU" sz="2700" b="1" cap="none" dirty="0" smtClean="0"/>
            </a:br>
            <a:r>
              <a:rPr lang="ru-RU" sz="2700" b="1" cap="none" dirty="0" smtClean="0"/>
              <a:t/>
            </a:r>
            <a:br>
              <a:rPr lang="ru-RU" sz="2700" b="1" cap="none" dirty="0" smtClean="0"/>
            </a:br>
            <a:r>
              <a:rPr lang="ru-RU" sz="2700" b="1" cap="none" dirty="0" smtClean="0"/>
              <a:t>ДОМАШНЕЕ ЗАДАНИЕ</a:t>
            </a:r>
            <a:br>
              <a:rPr lang="ru-RU" sz="2700" b="1" cap="none" dirty="0" smtClean="0"/>
            </a:br>
            <a:r>
              <a:rPr lang="ru-RU" sz="2700" b="1" cap="none" dirty="0" smtClean="0"/>
              <a:t>Составить по любому рисунку рассказ, используя местоимения. В данный рассказ нужно включить ещё и диалог. Рассказ нужно составить и записать на данной карточке.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Рисунок 2" descr="hello_html_mb3df58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714620"/>
            <a:ext cx="8286760" cy="414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Я сегодня узнал…</a:t>
            </a:r>
          </a:p>
          <a:p>
            <a:pPr lvl="0">
              <a:buNone/>
            </a:pPr>
            <a:r>
              <a:rPr lang="ru-RU" dirty="0" smtClean="0"/>
              <a:t>Я научился…</a:t>
            </a:r>
          </a:p>
          <a:p>
            <a:pPr lvl="0">
              <a:buNone/>
            </a:pPr>
            <a:r>
              <a:rPr lang="ru-RU" dirty="0" smtClean="0"/>
              <a:t>Я рад…..</a:t>
            </a:r>
          </a:p>
          <a:p>
            <a:pPr lvl="0">
              <a:buNone/>
            </a:pPr>
            <a:r>
              <a:rPr lang="ru-RU" dirty="0" smtClean="0"/>
              <a:t>Мне было тяжело…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566</TotalTime>
  <Words>179</Words>
  <PresentationFormat>Экран (4:3)</PresentationFormat>
  <Paragraphs>33</Paragraphs>
  <Slides>21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  день жизни нам  частичку Каждый мудрости прибавляет. </vt:lpstr>
      <vt:lpstr>Каждый день жизни прибавляет нам частичку мудрости. </vt:lpstr>
      <vt:lpstr>               </vt:lpstr>
      <vt:lpstr>Цели: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Работа по учебнику</vt:lpstr>
      <vt:lpstr>Запомните! Данные местоимения называют личными местоимениями!!! Личные местоимения отвечают на вопросы: кто? Что?</vt:lpstr>
      <vt:lpstr>Слайд 18</vt:lpstr>
      <vt:lpstr>Слайд 19</vt:lpstr>
      <vt:lpstr>  ДОМАШНЕЕ ЗАДАНИЕ Составить по любому рисунку рассказ, используя местоимения. В данный рассказ нужно включить ещё и диалог. Рассказ нужно составить и записать на данной карточке.   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день жизни нам  частичку Каждый мудрости прибавляет. </dc:title>
  <dc:creator>888</dc:creator>
  <cp:lastModifiedBy>888</cp:lastModifiedBy>
  <cp:revision>55</cp:revision>
  <dcterms:created xsi:type="dcterms:W3CDTF">2021-04-16T15:40:28Z</dcterms:created>
  <dcterms:modified xsi:type="dcterms:W3CDTF">2021-04-21T15:47:20Z</dcterms:modified>
</cp:coreProperties>
</file>