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F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38C6B-00FF-40EE-9FEA-5908108D48B7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DDD79-7B3A-4857-89A9-2A443E307B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5;&#1086;&#1083;&#1100;&#1079;&#1086;&#1074;&#1072;&#1090;&#1077;&#1083;&#1100;\&#1052;&#1086;&#1080;%20&#1076;&#1086;&#1082;&#1091;&#1084;&#1077;&#1085;&#1090;&#1099;\Downloads\Okudzhava_B._-_Pozhelanie_druzyam_minusovka_(iPlayer.fm)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191F97"/>
                </a:solidFill>
              </a:rPr>
              <a:t>Сотвори себя сам!</a:t>
            </a:r>
            <a:endParaRPr lang="ru-RU" sz="7200" b="1" dirty="0">
              <a:solidFill>
                <a:srgbClr val="191F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Продолжи фразу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Упрямый как</a:t>
            </a:r>
            <a:r>
              <a:rPr lang="ru-RU" dirty="0" smtClean="0"/>
              <a:t>…</a:t>
            </a:r>
            <a:endParaRPr lang="ru-RU" dirty="0" smtClean="0"/>
          </a:p>
          <a:p>
            <a:pPr lvl="0"/>
            <a:r>
              <a:rPr lang="ru-RU" dirty="0" smtClean="0"/>
              <a:t>Задиристый </a:t>
            </a:r>
            <a:r>
              <a:rPr lang="ru-RU" dirty="0" smtClean="0"/>
              <a:t>как…</a:t>
            </a:r>
            <a:endParaRPr lang="ru-RU" dirty="0" smtClean="0"/>
          </a:p>
          <a:p>
            <a:pPr lvl="0"/>
            <a:r>
              <a:rPr lang="ru-RU" dirty="0" smtClean="0"/>
              <a:t>Назойлив </a:t>
            </a:r>
            <a:r>
              <a:rPr lang="ru-RU" dirty="0" smtClean="0"/>
              <a:t>как…</a:t>
            </a:r>
            <a:endParaRPr lang="ru-RU" dirty="0" smtClean="0"/>
          </a:p>
          <a:p>
            <a:pPr lvl="0"/>
            <a:r>
              <a:rPr lang="ru-RU" dirty="0" smtClean="0"/>
              <a:t>Хитрый </a:t>
            </a:r>
            <a:r>
              <a:rPr lang="ru-RU" dirty="0" smtClean="0"/>
              <a:t>как…</a:t>
            </a:r>
            <a:endParaRPr lang="ru-RU" dirty="0" smtClean="0"/>
          </a:p>
          <a:p>
            <a:pPr lvl="0"/>
            <a:r>
              <a:rPr lang="ru-RU" dirty="0" smtClean="0"/>
              <a:t>Трещит </a:t>
            </a:r>
            <a:r>
              <a:rPr lang="ru-RU" dirty="0" smtClean="0"/>
              <a:t>как…</a:t>
            </a:r>
            <a:endParaRPr lang="ru-RU" dirty="0" smtClean="0"/>
          </a:p>
          <a:p>
            <a:pPr lvl="0"/>
            <a:r>
              <a:rPr lang="ru-RU" dirty="0" smtClean="0"/>
              <a:t>Нем как</a:t>
            </a:r>
            <a:r>
              <a:rPr lang="ru-RU" dirty="0" smtClean="0"/>
              <a:t>…</a:t>
            </a:r>
            <a:endParaRPr lang="ru-RU" dirty="0" smtClean="0"/>
          </a:p>
          <a:p>
            <a:pPr lvl="0"/>
            <a:r>
              <a:rPr lang="ru-RU" dirty="0" smtClean="0"/>
              <a:t>Труслив как</a:t>
            </a:r>
            <a:r>
              <a:rPr lang="ru-RU" dirty="0" smtClean="0"/>
              <a:t>…</a:t>
            </a:r>
            <a:endParaRPr lang="ru-RU" dirty="0" smtClean="0"/>
          </a:p>
          <a:p>
            <a:pPr lvl="0"/>
            <a:r>
              <a:rPr lang="ru-RU" dirty="0" smtClean="0"/>
              <a:t>Трудолюбив как</a:t>
            </a:r>
            <a:r>
              <a:rPr lang="ru-RU" dirty="0" smtClean="0"/>
              <a:t>…</a:t>
            </a:r>
            <a:endParaRPr lang="ru-RU" dirty="0" smtClean="0"/>
          </a:p>
          <a:p>
            <a:pPr lvl="0"/>
            <a:r>
              <a:rPr lang="ru-RU" dirty="0" smtClean="0"/>
              <a:t>Бесстрашен как</a:t>
            </a:r>
            <a:r>
              <a:rPr lang="ru-RU" dirty="0" smtClean="0"/>
              <a:t>…</a:t>
            </a:r>
            <a:endParaRPr lang="ru-RU" dirty="0" smtClean="0"/>
          </a:p>
          <a:p>
            <a:pPr lvl="0"/>
            <a:r>
              <a:rPr lang="ru-RU" dirty="0" smtClean="0"/>
              <a:t>Послушен как</a:t>
            </a:r>
            <a:r>
              <a:rPr lang="ru-RU" dirty="0" smtClean="0"/>
              <a:t>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пустыне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Розовый куст</a:t>
            </a:r>
            <a:endParaRPr lang="ru-RU" dirty="0"/>
          </a:p>
        </p:txBody>
      </p:sp>
      <p:pic>
        <p:nvPicPr>
          <p:cNvPr id="4" name="Содержимое 3" descr="hard pruned rose bush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2294" y="2721769"/>
            <a:ext cx="3810000" cy="2857500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Верблюжья колючка</a:t>
            </a:r>
            <a:endParaRPr lang="ru-RU" dirty="0"/>
          </a:p>
        </p:txBody>
      </p:sp>
      <p:pic>
        <p:nvPicPr>
          <p:cNvPr id="10" name="Содержимое 9" descr="N_47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857151"/>
            <a:ext cx="4041775" cy="25867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65834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9825" y="1000108"/>
            <a:ext cx="3296627" cy="4376405"/>
          </a:xfrm>
        </p:spPr>
      </p:pic>
      <p:pic>
        <p:nvPicPr>
          <p:cNvPr id="6" name="Содержимое 5" descr="0_21c20_a8146d14_XL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628" y="1000109"/>
            <a:ext cx="3395108" cy="5035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65834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36548" y="2349849"/>
            <a:ext cx="2279904" cy="3026664"/>
          </a:xfrm>
        </p:spPr>
      </p:pic>
      <p:pic>
        <p:nvPicPr>
          <p:cNvPr id="6" name="Содержимое 5" descr="a004676cb3c7t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6248" y="1428737"/>
            <a:ext cx="4400552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ope_Bloom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867ef22e1338c5c136b8256385a242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56702"/>
            <a:ext cx="4038600" cy="4012958"/>
          </a:xfrm>
        </p:spPr>
      </p:pic>
      <p:pic>
        <p:nvPicPr>
          <p:cNvPr id="6" name="Содержимое 5" descr="3581455_large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72066" y="1857364"/>
            <a:ext cx="3571900" cy="4000528"/>
          </a:xfrm>
        </p:spPr>
      </p:pic>
      <p:sp>
        <p:nvSpPr>
          <p:cNvPr id="7" name="TextBox 6"/>
          <p:cNvSpPr txBox="1"/>
          <p:nvPr/>
        </p:nvSpPr>
        <p:spPr>
          <a:xfrm>
            <a:off x="2000232" y="642918"/>
            <a:ext cx="4185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Любовь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окружающих.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_9c67e46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143116"/>
            <a:ext cx="4038600" cy="3027538"/>
          </a:xfrm>
        </p:spPr>
      </p:pic>
      <p:pic>
        <p:nvPicPr>
          <p:cNvPr id="6" name="Содержимое 5" descr="1392035698_23u3kkkkk4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628" y="1500174"/>
            <a:ext cx="3846768" cy="4525963"/>
          </a:xfrm>
        </p:spPr>
      </p:pic>
      <p:sp>
        <p:nvSpPr>
          <p:cNvPr id="7" name="TextBox 6"/>
          <p:cNvSpPr txBox="1"/>
          <p:nvPr/>
        </p:nvSpPr>
        <p:spPr>
          <a:xfrm>
            <a:off x="1571604" y="714356"/>
            <a:ext cx="3898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Хочу, могу и </a:t>
            </a:r>
            <a:r>
              <a:rPr lang="ru-RU" sz="3600" b="1" dirty="0" smtClean="0">
                <a:solidFill>
                  <a:srgbClr val="FF0000"/>
                </a:solidFill>
              </a:rPr>
              <a:t>надо!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</a:t>
            </a:r>
            <a:r>
              <a:rPr lang="ru-RU" sz="2400" b="1" dirty="0" smtClean="0"/>
              <a:t>Пожелание друзьям»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Давайте </a:t>
            </a:r>
            <a:r>
              <a:rPr lang="ru-RU" sz="2400" dirty="0" smtClean="0"/>
              <a:t>восклицать, друг другом восхищаться,</a:t>
            </a:r>
            <a:br>
              <a:rPr lang="ru-RU" sz="2400" dirty="0" smtClean="0"/>
            </a:br>
            <a:r>
              <a:rPr lang="ru-RU" sz="2400" dirty="0" smtClean="0"/>
              <a:t>Высокопарных слов не надо опасаться.</a:t>
            </a:r>
            <a:br>
              <a:rPr lang="ru-RU" sz="2400" dirty="0" smtClean="0"/>
            </a:br>
            <a:r>
              <a:rPr lang="ru-RU" sz="2400" dirty="0" smtClean="0"/>
              <a:t>Давайте говорить друг другу комплименты,</a:t>
            </a:r>
            <a:br>
              <a:rPr lang="ru-RU" sz="2400" dirty="0" smtClean="0"/>
            </a:br>
            <a:r>
              <a:rPr lang="ru-RU" sz="2400" dirty="0" smtClean="0"/>
              <a:t>Ведь это всё любви счастливые моменты.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Давайте горевать и плакать откровенно,</a:t>
            </a:r>
            <a:br>
              <a:rPr lang="ru-RU" sz="2400" dirty="0" smtClean="0"/>
            </a:br>
            <a:r>
              <a:rPr lang="ru-RU" sz="2400" dirty="0" smtClean="0"/>
              <a:t>То вместе, то поврозь, а то попеременно.</a:t>
            </a:r>
            <a:br>
              <a:rPr lang="ru-RU" sz="2400" dirty="0" smtClean="0"/>
            </a:br>
            <a:r>
              <a:rPr lang="ru-RU" sz="2400" dirty="0" smtClean="0"/>
              <a:t>Не будем придавать значения злословью,</a:t>
            </a:r>
            <a:br>
              <a:rPr lang="ru-RU" sz="2400" dirty="0" smtClean="0"/>
            </a:br>
            <a:r>
              <a:rPr lang="ru-RU" sz="2400" dirty="0" smtClean="0"/>
              <a:t>Поскольку грусть всегда соседствует с любовью.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Давайте понимать друг друга с полуслова,</a:t>
            </a:r>
            <a:br>
              <a:rPr lang="ru-RU" sz="2400" dirty="0" smtClean="0"/>
            </a:br>
            <a:r>
              <a:rPr lang="ru-RU" sz="2400" dirty="0" smtClean="0"/>
              <a:t>Чтоб ошибившись раз, не ошибиться снова.</a:t>
            </a:r>
            <a:br>
              <a:rPr lang="ru-RU" sz="2400" dirty="0" smtClean="0"/>
            </a:br>
            <a:r>
              <a:rPr lang="ru-RU" sz="2400" dirty="0" smtClean="0"/>
              <a:t>Давайте жить во всем друг другу потакая,</a:t>
            </a:r>
            <a:br>
              <a:rPr lang="ru-RU" sz="2400" dirty="0" smtClean="0"/>
            </a:br>
            <a:r>
              <a:rPr lang="ru-RU" sz="2400" dirty="0" smtClean="0"/>
              <a:t>Тем более, что жизнь короткая такая</a:t>
            </a:r>
            <a:endParaRPr lang="ru-RU" sz="2400" dirty="0"/>
          </a:p>
        </p:txBody>
      </p:sp>
      <p:pic>
        <p:nvPicPr>
          <p:cNvPr id="5" name="Okudzhava_B._-_Pozhelanie_druzyam_minusov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86710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sep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1september</Template>
  <TotalTime>15</TotalTime>
  <Words>51</Words>
  <Application>Microsoft Office PowerPoint</Application>
  <PresentationFormat>Экран (4:3)</PresentationFormat>
  <Paragraphs>18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1sept</vt:lpstr>
      <vt:lpstr>Сотвори себя сам!</vt:lpstr>
      <vt:lpstr>Продолжи фразу</vt:lpstr>
      <vt:lpstr>В пустыне </vt:lpstr>
      <vt:lpstr>Слайд 4</vt:lpstr>
      <vt:lpstr>Слайд 5</vt:lpstr>
      <vt:lpstr>Слайд 6</vt:lpstr>
      <vt:lpstr>Слайд 7</vt:lpstr>
      <vt:lpstr>Слайд 8</vt:lpstr>
      <vt:lpstr>  «Пожелание друзьям» Давайте восклицать, друг другом восхищаться, Высокопарных слов не надо опасаться. Давайте говорить друг другу комплименты, Ведь это всё любви счастливые моменты.   Давайте горевать и плакать откровенно, То вместе, то поврозь, а то попеременно. Не будем придавать значения злословью, Поскольку грусть всегда соседствует с любовью.   Давайте понимать друг друга с полуслова, Чтоб ошибившись раз, не ошибиться снова. Давайте жить во всем друг другу потакая, Тем более, что жизнь короткая такая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Сотвори себя сам!</dc:title>
  <dc:creator>Пользователь</dc:creator>
  <cp:lastModifiedBy>Пользователь</cp:lastModifiedBy>
  <cp:revision>2</cp:revision>
  <dcterms:created xsi:type="dcterms:W3CDTF">2014-11-24T15:08:28Z</dcterms:created>
  <dcterms:modified xsi:type="dcterms:W3CDTF">2014-11-24T15:24:14Z</dcterms:modified>
</cp:coreProperties>
</file>