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6" r:id="rId2"/>
    <p:sldId id="285" r:id="rId3"/>
    <p:sldId id="284" r:id="rId4"/>
    <p:sldId id="267" r:id="rId5"/>
    <p:sldId id="270" r:id="rId6"/>
    <p:sldId id="271" r:id="rId7"/>
    <p:sldId id="278" r:id="rId8"/>
    <p:sldId id="279" r:id="rId9"/>
    <p:sldId id="277" r:id="rId10"/>
    <p:sldId id="280" r:id="rId11"/>
    <p:sldId id="274" r:id="rId12"/>
    <p:sldId id="283" r:id="rId13"/>
    <p:sldId id="28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E6D827-555F-4AC6-B887-BB06BDD8ED38}" type="datetimeFigureOut">
              <a:rPr lang="ru-RU" smtClean="0"/>
              <a:t>16.04.2024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9380B-B0A3-48C9-A74C-8FAA7233A25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395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9380B-B0A3-48C9-A74C-8FAA7233A25E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475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16.04.2024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2.jpeg"/><Relationship Id="rId7" Type="http://schemas.openxmlformats.org/officeDocument/2006/relationships/slide" Target="slide10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slide" Target="slide4.xml"/><Relationship Id="rId10" Type="http://schemas.openxmlformats.org/officeDocument/2006/relationships/slide" Target="slide2.xml"/><Relationship Id="rId4" Type="http://schemas.openxmlformats.org/officeDocument/2006/relationships/slide" Target="slide6.xml"/><Relationship Id="rId9" Type="http://schemas.openxmlformats.org/officeDocument/2006/relationships/slide" Target="slide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microsoft.com/office/2007/relationships/hdphoto" Target="../media/hdphoto2.wdp"/><Relationship Id="rId18" Type="http://schemas.microsoft.com/office/2007/relationships/hdphoto" Target="../media/hdphoto4.wdp"/><Relationship Id="rId3" Type="http://schemas.microsoft.com/office/2007/relationships/media" Target="../media/media2.mp3"/><Relationship Id="rId21" Type="http://schemas.openxmlformats.org/officeDocument/2006/relationships/slide" Target="slide2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5.png"/><Relationship Id="rId17" Type="http://schemas.openxmlformats.org/officeDocument/2006/relationships/image" Target="../media/image8.png"/><Relationship Id="rId2" Type="http://schemas.microsoft.com/office/2007/relationships/media" Target="../media/media1.mp3"/><Relationship Id="rId16" Type="http://schemas.openxmlformats.org/officeDocument/2006/relationships/image" Target="../media/image7.png"/><Relationship Id="rId20" Type="http://schemas.microsoft.com/office/2007/relationships/hdphoto" Target="../media/hdphoto5.wdp"/><Relationship Id="rId1" Type="http://schemas.openxmlformats.org/officeDocument/2006/relationships/audio" Target="NULL" TargetMode="External"/><Relationship Id="rId6" Type="http://schemas.microsoft.com/office/2007/relationships/media" Target="../media/media5.mp3"/><Relationship Id="rId11" Type="http://schemas.openxmlformats.org/officeDocument/2006/relationships/image" Target="../media/image4.png"/><Relationship Id="rId5" Type="http://schemas.microsoft.com/office/2007/relationships/media" Target="../media/media4.mp3"/><Relationship Id="rId15" Type="http://schemas.microsoft.com/office/2007/relationships/hdphoto" Target="../media/hdphoto3.wdp"/><Relationship Id="rId10" Type="http://schemas.microsoft.com/office/2007/relationships/hdphoto" Target="../media/hdphoto1.wdp"/><Relationship Id="rId19" Type="http://schemas.openxmlformats.org/officeDocument/2006/relationships/image" Target="../media/image9.png"/><Relationship Id="rId4" Type="http://schemas.microsoft.com/office/2007/relationships/media" Target="../media/media3.mp3"/><Relationship Id="rId9" Type="http://schemas.openxmlformats.org/officeDocument/2006/relationships/image" Target="../media/image3.png"/><Relationship Id="rId1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18" Type="http://schemas.openxmlformats.org/officeDocument/2006/relationships/image" Target="../media/image19.png"/><Relationship Id="rId3" Type="http://schemas.openxmlformats.org/officeDocument/2006/relationships/slideLayout" Target="../slideLayouts/slideLayout7.xml"/><Relationship Id="rId21" Type="http://schemas.microsoft.com/office/2007/relationships/hdphoto" Target="../media/hdphoto11.wdp"/><Relationship Id="rId7" Type="http://schemas.openxmlformats.org/officeDocument/2006/relationships/image" Target="../media/image11.png"/><Relationship Id="rId12" Type="http://schemas.microsoft.com/office/2007/relationships/hdphoto" Target="../media/hdphoto8.wdp"/><Relationship Id="rId17" Type="http://schemas.microsoft.com/office/2007/relationships/hdphoto" Target="../media/hdphoto9.wdp"/><Relationship Id="rId2" Type="http://schemas.openxmlformats.org/officeDocument/2006/relationships/audio" Target="../media/media6.mp3"/><Relationship Id="rId16" Type="http://schemas.openxmlformats.org/officeDocument/2006/relationships/image" Target="../media/image18.png"/><Relationship Id="rId20" Type="http://schemas.openxmlformats.org/officeDocument/2006/relationships/image" Target="../media/image20.png"/><Relationship Id="rId1" Type="http://schemas.microsoft.com/office/2007/relationships/media" Target="../media/media6.mp3"/><Relationship Id="rId6" Type="http://schemas.microsoft.com/office/2007/relationships/hdphoto" Target="../media/hdphoto6.wdp"/><Relationship Id="rId11" Type="http://schemas.openxmlformats.org/officeDocument/2006/relationships/image" Target="../media/image14.png"/><Relationship Id="rId5" Type="http://schemas.openxmlformats.org/officeDocument/2006/relationships/image" Target="../media/image10.png"/><Relationship Id="rId15" Type="http://schemas.openxmlformats.org/officeDocument/2006/relationships/image" Target="../media/image17.png"/><Relationship Id="rId10" Type="http://schemas.microsoft.com/office/2007/relationships/hdphoto" Target="../media/hdphoto7.wdp"/><Relationship Id="rId19" Type="http://schemas.microsoft.com/office/2007/relationships/hdphoto" Target="../media/hdphoto10.wdp"/><Relationship Id="rId4" Type="http://schemas.openxmlformats.org/officeDocument/2006/relationships/image" Target="../media/image2.jpeg"/><Relationship Id="rId9" Type="http://schemas.openxmlformats.org/officeDocument/2006/relationships/image" Target="../media/image13.png"/><Relationship Id="rId14" Type="http://schemas.openxmlformats.org/officeDocument/2006/relationships/image" Target="../media/image16.png"/><Relationship Id="rId22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mp3"/><Relationship Id="rId13" Type="http://schemas.openxmlformats.org/officeDocument/2006/relationships/slideLayout" Target="../slideLayouts/slideLayout7.xml"/><Relationship Id="rId18" Type="http://schemas.microsoft.com/office/2007/relationships/hdphoto" Target="../media/hdphoto12.wdp"/><Relationship Id="rId26" Type="http://schemas.openxmlformats.org/officeDocument/2006/relationships/image" Target="../media/image27.png"/><Relationship Id="rId3" Type="http://schemas.microsoft.com/office/2007/relationships/media" Target="../media/media8.mp3"/><Relationship Id="rId21" Type="http://schemas.openxmlformats.org/officeDocument/2006/relationships/image" Target="../media/image24.png"/><Relationship Id="rId34" Type="http://schemas.microsoft.com/office/2007/relationships/hdphoto" Target="../media/hdphoto4.wdp"/><Relationship Id="rId7" Type="http://schemas.microsoft.com/office/2007/relationships/media" Target="../media/media10.mp3"/><Relationship Id="rId12" Type="http://schemas.microsoft.com/office/2007/relationships/media" Target="../media/media4.mp3"/><Relationship Id="rId17" Type="http://schemas.openxmlformats.org/officeDocument/2006/relationships/image" Target="../media/image22.png"/><Relationship Id="rId25" Type="http://schemas.microsoft.com/office/2007/relationships/hdphoto" Target="../media/hdphoto14.wdp"/><Relationship Id="rId33" Type="http://schemas.openxmlformats.org/officeDocument/2006/relationships/image" Target="../media/image8.png"/><Relationship Id="rId2" Type="http://schemas.openxmlformats.org/officeDocument/2006/relationships/audio" Target="../media/media7.mp3"/><Relationship Id="rId16" Type="http://schemas.microsoft.com/office/2007/relationships/hdphoto" Target="../media/hdphoto3.wdp"/><Relationship Id="rId20" Type="http://schemas.openxmlformats.org/officeDocument/2006/relationships/image" Target="../media/image23.png"/><Relationship Id="rId29" Type="http://schemas.openxmlformats.org/officeDocument/2006/relationships/image" Target="../media/image29.png"/><Relationship Id="rId1" Type="http://schemas.microsoft.com/office/2007/relationships/media" Target="../media/media7.mp3"/><Relationship Id="rId6" Type="http://schemas.openxmlformats.org/officeDocument/2006/relationships/audio" Target="../media/media9.mp3"/><Relationship Id="rId11" Type="http://schemas.openxmlformats.org/officeDocument/2006/relationships/audio" Target="NULL" TargetMode="External"/><Relationship Id="rId24" Type="http://schemas.openxmlformats.org/officeDocument/2006/relationships/image" Target="../media/image26.png"/><Relationship Id="rId32" Type="http://schemas.openxmlformats.org/officeDocument/2006/relationships/slide" Target="slide2.xml"/><Relationship Id="rId5" Type="http://schemas.microsoft.com/office/2007/relationships/media" Target="../media/media9.mp3"/><Relationship Id="rId15" Type="http://schemas.openxmlformats.org/officeDocument/2006/relationships/image" Target="../media/image21.png"/><Relationship Id="rId23" Type="http://schemas.microsoft.com/office/2007/relationships/hdphoto" Target="../media/hdphoto13.wdp"/><Relationship Id="rId28" Type="http://schemas.microsoft.com/office/2007/relationships/hdphoto" Target="../media/hdphoto15.wdp"/><Relationship Id="rId10" Type="http://schemas.openxmlformats.org/officeDocument/2006/relationships/audio" Target="../media/media5.mp3"/><Relationship Id="rId19" Type="http://schemas.openxmlformats.org/officeDocument/2006/relationships/image" Target="../media/image4.png"/><Relationship Id="rId31" Type="http://schemas.microsoft.com/office/2007/relationships/hdphoto" Target="../media/hdphoto5.wdp"/><Relationship Id="rId4" Type="http://schemas.openxmlformats.org/officeDocument/2006/relationships/audio" Target="../media/media8.mp3"/><Relationship Id="rId9" Type="http://schemas.microsoft.com/office/2007/relationships/media" Target="../media/media5.mp3"/><Relationship Id="rId14" Type="http://schemas.openxmlformats.org/officeDocument/2006/relationships/image" Target="../media/image2.jpeg"/><Relationship Id="rId22" Type="http://schemas.openxmlformats.org/officeDocument/2006/relationships/image" Target="../media/image25.png"/><Relationship Id="rId27" Type="http://schemas.openxmlformats.org/officeDocument/2006/relationships/image" Target="../media/image28.png"/><Relationship Id="rId30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3.png"/><Relationship Id="rId18" Type="http://schemas.openxmlformats.org/officeDocument/2006/relationships/slide" Target="slide2.xml"/><Relationship Id="rId3" Type="http://schemas.microsoft.com/office/2007/relationships/media" Target="../media/media12.mp3"/><Relationship Id="rId7" Type="http://schemas.openxmlformats.org/officeDocument/2006/relationships/image" Target="../media/image2.jpeg"/><Relationship Id="rId12" Type="http://schemas.openxmlformats.org/officeDocument/2006/relationships/image" Target="../media/image32.jpeg"/><Relationship Id="rId17" Type="http://schemas.microsoft.com/office/2007/relationships/hdphoto" Target="../media/hdphoto17.wdp"/><Relationship Id="rId2" Type="http://schemas.openxmlformats.org/officeDocument/2006/relationships/audio" Target="../media/media11.mp3"/><Relationship Id="rId16" Type="http://schemas.openxmlformats.org/officeDocument/2006/relationships/image" Target="../media/image35.png"/><Relationship Id="rId1" Type="http://schemas.microsoft.com/office/2007/relationships/media" Target="../media/media11.mp3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34.jpeg"/><Relationship Id="rId10" Type="http://schemas.openxmlformats.org/officeDocument/2006/relationships/image" Target="../media/image31.png"/><Relationship Id="rId4" Type="http://schemas.openxmlformats.org/officeDocument/2006/relationships/audio" Target="../media/media12.mp3"/><Relationship Id="rId9" Type="http://schemas.microsoft.com/office/2007/relationships/hdphoto" Target="../media/hdphoto3.wdp"/><Relationship Id="rId14" Type="http://schemas.microsoft.com/office/2007/relationships/hdphoto" Target="../media/hdphoto16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3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9.wdp"/><Relationship Id="rId5" Type="http://schemas.openxmlformats.org/officeDocument/2006/relationships/image" Target="../media/image38.png"/><Relationship Id="rId4" Type="http://schemas.microsoft.com/office/2007/relationships/hdphoto" Target="../media/hdphoto18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microsoft.com/office/2007/relationships/hdphoto" Target="../media/hdphoto19.wdp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9.png"/><Relationship Id="rId3" Type="http://schemas.openxmlformats.org/officeDocument/2006/relationships/slideLayout" Target="../slideLayouts/slideLayout7.xml"/><Relationship Id="rId7" Type="http://schemas.microsoft.com/office/2007/relationships/hdphoto" Target="../media/hdphoto5.wdp"/><Relationship Id="rId12" Type="http://schemas.microsoft.com/office/2007/relationships/hdphoto" Target="../media/hdphoto19.wdp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9.png"/><Relationship Id="rId11" Type="http://schemas.openxmlformats.org/officeDocument/2006/relationships/image" Target="../media/image38.png"/><Relationship Id="rId5" Type="http://schemas.microsoft.com/office/2007/relationships/hdphoto" Target="../media/hdphoto3.wdp"/><Relationship Id="rId10" Type="http://schemas.openxmlformats.org/officeDocument/2006/relationships/image" Target="../media/image43.jpeg"/><Relationship Id="rId4" Type="http://schemas.openxmlformats.org/officeDocument/2006/relationships/image" Target="../media/image29.png"/><Relationship Id="rId9" Type="http://schemas.openxmlformats.org/officeDocument/2006/relationships/image" Target="../media/image42.png"/><Relationship Id="rId1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46.jpeg"/><Relationship Id="rId18" Type="http://schemas.openxmlformats.org/officeDocument/2006/relationships/image" Target="../media/image49.jpeg"/><Relationship Id="rId26" Type="http://schemas.microsoft.com/office/2007/relationships/hdphoto" Target="../media/hdphoto22.wdp"/><Relationship Id="rId3" Type="http://schemas.microsoft.com/office/2007/relationships/media" Target="../media/media12.mp3"/><Relationship Id="rId21" Type="http://schemas.openxmlformats.org/officeDocument/2006/relationships/image" Target="../media/image52.png"/><Relationship Id="rId7" Type="http://schemas.openxmlformats.org/officeDocument/2006/relationships/slideLayout" Target="../slideLayouts/slideLayout7.xml"/><Relationship Id="rId12" Type="http://schemas.microsoft.com/office/2007/relationships/hdphoto" Target="../media/hdphoto20.wdp"/><Relationship Id="rId17" Type="http://schemas.openxmlformats.org/officeDocument/2006/relationships/image" Target="../media/image48.png"/><Relationship Id="rId25" Type="http://schemas.openxmlformats.org/officeDocument/2006/relationships/image" Target="../media/image55.png"/><Relationship Id="rId2" Type="http://schemas.microsoft.com/office/2007/relationships/media" Target="../media/media13.mp3"/><Relationship Id="rId16" Type="http://schemas.openxmlformats.org/officeDocument/2006/relationships/image" Target="../media/image32.jpeg"/><Relationship Id="rId20" Type="http://schemas.openxmlformats.org/officeDocument/2006/relationships/image" Target="../media/image51.jpeg"/><Relationship Id="rId1" Type="http://schemas.openxmlformats.org/officeDocument/2006/relationships/audio" Target="NULL" TargetMode="External"/><Relationship Id="rId6" Type="http://schemas.microsoft.com/office/2007/relationships/media" Target="../media/media16.mp3"/><Relationship Id="rId11" Type="http://schemas.openxmlformats.org/officeDocument/2006/relationships/image" Target="../media/image45.png"/><Relationship Id="rId24" Type="http://schemas.microsoft.com/office/2007/relationships/hdphoto" Target="../media/hdphoto21.wdp"/><Relationship Id="rId5" Type="http://schemas.microsoft.com/office/2007/relationships/media" Target="../media/media15.mp3"/><Relationship Id="rId15" Type="http://schemas.openxmlformats.org/officeDocument/2006/relationships/image" Target="../media/image47.png"/><Relationship Id="rId23" Type="http://schemas.openxmlformats.org/officeDocument/2006/relationships/image" Target="../media/image54.png"/><Relationship Id="rId10" Type="http://schemas.microsoft.com/office/2007/relationships/hdphoto" Target="../media/hdphoto3.wdp"/><Relationship Id="rId19" Type="http://schemas.openxmlformats.org/officeDocument/2006/relationships/image" Target="../media/image50.png"/><Relationship Id="rId4" Type="http://schemas.microsoft.com/office/2007/relationships/media" Target="../media/media14.mp3"/><Relationship Id="rId9" Type="http://schemas.openxmlformats.org/officeDocument/2006/relationships/image" Target="../media/image44.png"/><Relationship Id="rId14" Type="http://schemas.openxmlformats.org/officeDocument/2006/relationships/image" Target="../media/image4.png"/><Relationship Id="rId22" Type="http://schemas.openxmlformats.org/officeDocument/2006/relationships/image" Target="../media/image53.png"/><Relationship Id="rId27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4.png"/><Relationship Id="rId18" Type="http://schemas.openxmlformats.org/officeDocument/2006/relationships/image" Target="../media/image69.png"/><Relationship Id="rId26" Type="http://schemas.openxmlformats.org/officeDocument/2006/relationships/slide" Target="slide2.xml"/><Relationship Id="rId3" Type="http://schemas.microsoft.com/office/2007/relationships/hdphoto" Target="../media/hdphoto23.wdp"/><Relationship Id="rId21" Type="http://schemas.openxmlformats.org/officeDocument/2006/relationships/image" Target="../media/image72.png"/><Relationship Id="rId7" Type="http://schemas.openxmlformats.org/officeDocument/2006/relationships/image" Target="../media/image59.png"/><Relationship Id="rId12" Type="http://schemas.openxmlformats.org/officeDocument/2006/relationships/image" Target="../media/image63.png"/><Relationship Id="rId17" Type="http://schemas.openxmlformats.org/officeDocument/2006/relationships/image" Target="../media/image68.png"/><Relationship Id="rId25" Type="http://schemas.openxmlformats.org/officeDocument/2006/relationships/image" Target="../media/image76.png"/><Relationship Id="rId2" Type="http://schemas.openxmlformats.org/officeDocument/2006/relationships/image" Target="../media/image56.png"/><Relationship Id="rId16" Type="http://schemas.openxmlformats.org/officeDocument/2006/relationships/image" Target="../media/image67.png"/><Relationship Id="rId20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62.png"/><Relationship Id="rId24" Type="http://schemas.openxmlformats.org/officeDocument/2006/relationships/image" Target="../media/image75.png"/><Relationship Id="rId5" Type="http://schemas.microsoft.com/office/2007/relationships/hdphoto" Target="../media/hdphoto24.wdp"/><Relationship Id="rId15" Type="http://schemas.openxmlformats.org/officeDocument/2006/relationships/image" Target="../media/image66.png"/><Relationship Id="rId23" Type="http://schemas.openxmlformats.org/officeDocument/2006/relationships/image" Target="../media/image74.png"/><Relationship Id="rId10" Type="http://schemas.microsoft.com/office/2007/relationships/hdphoto" Target="../media/hdphoto25.wdp"/><Relationship Id="rId19" Type="http://schemas.openxmlformats.org/officeDocument/2006/relationships/image" Target="../media/image70.png"/><Relationship Id="rId4" Type="http://schemas.openxmlformats.org/officeDocument/2006/relationships/image" Target="../media/image57.png"/><Relationship Id="rId9" Type="http://schemas.openxmlformats.org/officeDocument/2006/relationships/image" Target="../media/image61.png"/><Relationship Id="rId14" Type="http://schemas.openxmlformats.org/officeDocument/2006/relationships/image" Target="../media/image65.png"/><Relationship Id="rId22" Type="http://schemas.openxmlformats.org/officeDocument/2006/relationships/image" Target="../media/image73.png"/><Relationship Id="rId27" Type="http://schemas.openxmlformats.org/officeDocument/2006/relationships/image" Target="../media/image7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20.mp3"/><Relationship Id="rId13" Type="http://schemas.openxmlformats.org/officeDocument/2006/relationships/image" Target="../media/image2.jpeg"/><Relationship Id="rId18" Type="http://schemas.openxmlformats.org/officeDocument/2006/relationships/image" Target="../media/image4.png"/><Relationship Id="rId26" Type="http://schemas.openxmlformats.org/officeDocument/2006/relationships/image" Target="../media/image87.png"/><Relationship Id="rId3" Type="http://schemas.microsoft.com/office/2007/relationships/media" Target="../media/media18.mp3"/><Relationship Id="rId21" Type="http://schemas.openxmlformats.org/officeDocument/2006/relationships/image" Target="../media/image83.png"/><Relationship Id="rId7" Type="http://schemas.microsoft.com/office/2007/relationships/media" Target="../media/media20.mp3"/><Relationship Id="rId12" Type="http://schemas.openxmlformats.org/officeDocument/2006/relationships/slide" Target="slide13.xml"/><Relationship Id="rId17" Type="http://schemas.openxmlformats.org/officeDocument/2006/relationships/image" Target="../media/image80.jpeg"/><Relationship Id="rId25" Type="http://schemas.openxmlformats.org/officeDocument/2006/relationships/image" Target="../media/image86.png"/><Relationship Id="rId2" Type="http://schemas.openxmlformats.org/officeDocument/2006/relationships/audio" Target="../media/media17.mp3"/><Relationship Id="rId16" Type="http://schemas.openxmlformats.org/officeDocument/2006/relationships/image" Target="../media/image79.jpeg"/><Relationship Id="rId20" Type="http://schemas.openxmlformats.org/officeDocument/2006/relationships/image" Target="../media/image82.jpeg"/><Relationship Id="rId29" Type="http://schemas.openxmlformats.org/officeDocument/2006/relationships/image" Target="../media/image90.png"/><Relationship Id="rId1" Type="http://schemas.microsoft.com/office/2007/relationships/media" Target="../media/media17.mp3"/><Relationship Id="rId6" Type="http://schemas.openxmlformats.org/officeDocument/2006/relationships/audio" Target="../media/media19.mp3"/><Relationship Id="rId11" Type="http://schemas.openxmlformats.org/officeDocument/2006/relationships/slideLayout" Target="../slideLayouts/slideLayout7.xml"/><Relationship Id="rId24" Type="http://schemas.openxmlformats.org/officeDocument/2006/relationships/image" Target="../media/image85.jpeg"/><Relationship Id="rId32" Type="http://schemas.openxmlformats.org/officeDocument/2006/relationships/slide" Target="slide2.xml"/><Relationship Id="rId5" Type="http://schemas.microsoft.com/office/2007/relationships/media" Target="../media/media19.mp3"/><Relationship Id="rId15" Type="http://schemas.microsoft.com/office/2007/relationships/hdphoto" Target="../media/hdphoto3.wdp"/><Relationship Id="rId23" Type="http://schemas.openxmlformats.org/officeDocument/2006/relationships/image" Target="../media/image84.jpeg"/><Relationship Id="rId28" Type="http://schemas.openxmlformats.org/officeDocument/2006/relationships/image" Target="../media/image89.png"/><Relationship Id="rId10" Type="http://schemas.openxmlformats.org/officeDocument/2006/relationships/audio" Target="../media/media21.mp3"/><Relationship Id="rId19" Type="http://schemas.openxmlformats.org/officeDocument/2006/relationships/image" Target="../media/image81.png"/><Relationship Id="rId31" Type="http://schemas.openxmlformats.org/officeDocument/2006/relationships/image" Target="../media/image92.png"/><Relationship Id="rId4" Type="http://schemas.openxmlformats.org/officeDocument/2006/relationships/audio" Target="../media/media18.mp3"/><Relationship Id="rId9" Type="http://schemas.microsoft.com/office/2007/relationships/media" Target="../media/media21.mp3"/><Relationship Id="rId14" Type="http://schemas.openxmlformats.org/officeDocument/2006/relationships/image" Target="../media/image78.png"/><Relationship Id="rId22" Type="http://schemas.microsoft.com/office/2007/relationships/hdphoto" Target="../media/hdphoto26.wdp"/><Relationship Id="rId27" Type="http://schemas.openxmlformats.org/officeDocument/2006/relationships/image" Target="../media/image88.jpeg"/><Relationship Id="rId30" Type="http://schemas.openxmlformats.org/officeDocument/2006/relationships/image" Target="../media/image9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0277"/>
            <a:ext cx="7772400" cy="1470025"/>
          </a:xfrm>
        </p:spPr>
        <p:txBody>
          <a:bodyPr>
            <a:prstTxWarp prst="textChevron">
              <a:avLst/>
            </a:prstTxWarp>
          </a:bodyPr>
          <a:lstStyle/>
          <a:p>
            <a:r>
              <a:rPr lang="ru-RU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Фермер</a:t>
            </a:r>
            <a:endParaRPr lang="ru-RU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4" name="Picture 2" descr="http://f5.ru/files/images/compiled/f55/f555184cbe049c1bed489a325f1098fc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315889"/>
            <a:ext cx="4856406" cy="5542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692102" y="4509120"/>
            <a:ext cx="2272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Г. Стерлитамак</a:t>
            </a:r>
          </a:p>
          <a:p>
            <a:r>
              <a:rPr lang="ru-RU" dirty="0" smtClean="0"/>
              <a:t>МАДОУ № 8</a:t>
            </a:r>
          </a:p>
          <a:p>
            <a:r>
              <a:rPr lang="ru-RU" dirty="0" smtClean="0"/>
              <a:t>Ермолаева Г.А.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135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mir-s3-cdn-cf.behance.net/project_modules/max_1200/4b3e3a57207687.59ccac5dee166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23" r="24839" b="51364"/>
          <a:stretch/>
        </p:blipFill>
        <p:spPr bwMode="auto">
          <a:xfrm>
            <a:off x="4603174" y="0"/>
            <a:ext cx="2272057" cy="3335482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mir-s3-cdn-cf.behance.net/project_modules/max_1200/4b3e3a57207687.59ccac5dee166.jpg">
            <a:hlinkClick r:id="rId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62" b="51364"/>
          <a:stretch/>
        </p:blipFill>
        <p:spPr bwMode="auto">
          <a:xfrm>
            <a:off x="6875230" y="0"/>
            <a:ext cx="2272057" cy="3335482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mir-s3-cdn-cf.behance.net/project_modules/max_1200/4b3e3a57207687.59ccac5dee166.jp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3" r="49678" b="51364"/>
          <a:stretch/>
        </p:blipFill>
        <p:spPr bwMode="auto">
          <a:xfrm>
            <a:off x="2410692" y="0"/>
            <a:ext cx="2192482" cy="3335482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mir-s3-cdn-cf.behance.net/project_modules/max_1200/4b3e3a57207687.59ccac5dee166.jpg">
            <a:hlinkClick r:id="rId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646" b="51364"/>
          <a:stretch/>
        </p:blipFill>
        <p:spPr bwMode="auto">
          <a:xfrm>
            <a:off x="0" y="0"/>
            <a:ext cx="2410691" cy="3335482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mir-s3-cdn-cf.behance.net/project_modules/max_1200/4b3e3a57207687.59ccac5dee166.jpg">
            <a:hlinkClick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636" r="50000" b="1"/>
          <a:stretch/>
        </p:blipFill>
        <p:spPr bwMode="auto">
          <a:xfrm>
            <a:off x="0" y="3335482"/>
            <a:ext cx="4573644" cy="3522518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mir-s3-cdn-cf.behance.net/project_modules/max_1200/4b3e3a57207687.59ccac5dee166.jpg">
            <a:hlinkClick r:id="rId8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48636" r="23664"/>
          <a:stretch/>
        </p:blipFill>
        <p:spPr bwMode="auto">
          <a:xfrm>
            <a:off x="4573644" y="3335482"/>
            <a:ext cx="2409047" cy="3522518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mir-s3-cdn-cf.behance.net/project_modules/max_1200/4b3e3a57207687.59ccac5dee166.jpg">
            <a:hlinkClick r:id="rId9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36" t="48636"/>
          <a:stretch/>
        </p:blipFill>
        <p:spPr bwMode="auto">
          <a:xfrm>
            <a:off x="6982690" y="3335482"/>
            <a:ext cx="2164597" cy="3522518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справка 10">
            <a:hlinkClick r:id="" action="ppaction://noaction" highlightClick="1"/>
          </p:cNvPr>
          <p:cNvSpPr/>
          <p:nvPr/>
        </p:nvSpPr>
        <p:spPr>
          <a:xfrm>
            <a:off x="251520" y="0"/>
            <a:ext cx="576064" cy="54868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Горизонтальный свиток 11">
            <a:hlinkClick r:id="rId10" action="ppaction://hlinksldjump"/>
          </p:cNvPr>
          <p:cNvSpPr/>
          <p:nvPr/>
        </p:nvSpPr>
        <p:spPr>
          <a:xfrm>
            <a:off x="0" y="548680"/>
            <a:ext cx="2410691" cy="216024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/>
              <a:t>Кто живет в доме</a:t>
            </a:r>
          </a:p>
          <a:p>
            <a:r>
              <a:rPr lang="ru-RU" sz="1200" dirty="0"/>
              <a:t>Нажимая на данное поле , вы попадаете  на определенный слайд, где изображен дом.</a:t>
            </a:r>
          </a:p>
          <a:p>
            <a:r>
              <a:rPr lang="ru-RU" sz="1200" dirty="0"/>
              <a:t>При нажатии на котенка, ласточку, ребенка, мышку , собачку,  появляются  животные и  звуки. </a:t>
            </a:r>
          </a:p>
        </p:txBody>
      </p:sp>
      <p:sp>
        <p:nvSpPr>
          <p:cNvPr id="14" name="Управляющая кнопка: справка 13">
            <a:hlinkClick r:id="" action="ppaction://noaction" highlightClick="1"/>
          </p:cNvPr>
          <p:cNvSpPr/>
          <p:nvPr/>
        </p:nvSpPr>
        <p:spPr>
          <a:xfrm>
            <a:off x="2627219" y="0"/>
            <a:ext cx="576064" cy="54868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Горизонтальный свиток 14">
            <a:hlinkClick r:id="rId10" action="ppaction://hlinksldjump"/>
          </p:cNvPr>
          <p:cNvSpPr/>
          <p:nvPr/>
        </p:nvSpPr>
        <p:spPr>
          <a:xfrm>
            <a:off x="2511623" y="692696"/>
            <a:ext cx="2102693" cy="2448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/>
              <a:t>Полезная пчелка</a:t>
            </a:r>
          </a:p>
          <a:p>
            <a:r>
              <a:rPr lang="ru-RU" sz="1200" dirty="0" smtClean="0"/>
              <a:t>Нажимая на пчелку в кружечке, появляется пчела\, звук жужжания, , Пчела труженица опыляет растения, из плодов которых можно приготовить  много вкусного.</a:t>
            </a:r>
            <a:endParaRPr lang="ru-RU" sz="1200" dirty="0"/>
          </a:p>
        </p:txBody>
      </p:sp>
      <p:sp>
        <p:nvSpPr>
          <p:cNvPr id="16" name="Управляющая кнопка: справка 15">
            <a:hlinkClick r:id="" action="ppaction://noaction" highlightClick="1"/>
          </p:cNvPr>
          <p:cNvSpPr/>
          <p:nvPr/>
        </p:nvSpPr>
        <p:spPr>
          <a:xfrm>
            <a:off x="4679400" y="0"/>
            <a:ext cx="576064" cy="54868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Горизонтальный свиток 16">
            <a:hlinkClick r:id="rId10" action="ppaction://hlinksldjump"/>
          </p:cNvPr>
          <p:cNvSpPr/>
          <p:nvPr/>
        </p:nvSpPr>
        <p:spPr>
          <a:xfrm>
            <a:off x="4294347" y="1626809"/>
            <a:ext cx="2889709" cy="1708671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/>
              <a:t>Кто как говорит.</a:t>
            </a:r>
          </a:p>
          <a:p>
            <a:r>
              <a:rPr lang="ru-RU" sz="1200" dirty="0" smtClean="0"/>
              <a:t>Нажимая на </a:t>
            </a:r>
            <a:r>
              <a:rPr lang="ru-RU" sz="1200" dirty="0" smtClean="0"/>
              <a:t>трактор</a:t>
            </a:r>
            <a:r>
              <a:rPr lang="ru-RU" sz="1200" dirty="0" smtClean="0"/>
              <a:t>,  </a:t>
            </a:r>
            <a:r>
              <a:rPr lang="ru-RU" sz="1200" dirty="0"/>
              <a:t>б</a:t>
            </a:r>
            <a:r>
              <a:rPr lang="ru-RU" sz="1200" dirty="0" smtClean="0"/>
              <a:t>арашку, теленок, козу, мышку, собачку, </a:t>
            </a:r>
            <a:endParaRPr lang="ru-RU" sz="1200" dirty="0" smtClean="0"/>
          </a:p>
          <a:p>
            <a:r>
              <a:rPr lang="ru-RU" sz="1200" dirty="0" smtClean="0"/>
              <a:t>(где отображается рука, а не стрелка)идет </a:t>
            </a:r>
            <a:r>
              <a:rPr lang="ru-RU" sz="1200" dirty="0" smtClean="0"/>
              <a:t>звуковое сопровождение.</a:t>
            </a:r>
            <a:endParaRPr lang="ru-RU" sz="1200" dirty="0"/>
          </a:p>
        </p:txBody>
      </p:sp>
      <p:sp>
        <p:nvSpPr>
          <p:cNvPr id="18" name="Управляющая кнопка: справка 17">
            <a:hlinkClick r:id="" action="ppaction://noaction" highlightClick="1"/>
          </p:cNvPr>
          <p:cNvSpPr/>
          <p:nvPr/>
        </p:nvSpPr>
        <p:spPr>
          <a:xfrm>
            <a:off x="6915903" y="48368"/>
            <a:ext cx="576064" cy="54868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Горизонтальный свиток 18">
            <a:hlinkClick r:id="rId10" action="ppaction://hlinksldjump"/>
          </p:cNvPr>
          <p:cNvSpPr/>
          <p:nvPr/>
        </p:nvSpPr>
        <p:spPr>
          <a:xfrm>
            <a:off x="6915903" y="614836"/>
            <a:ext cx="2505059" cy="266230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/>
              <a:t>Что такое хорошо, что  такое </a:t>
            </a:r>
            <a:r>
              <a:rPr lang="ru-RU" sz="1200" dirty="0" smtClean="0"/>
              <a:t>плохо.</a:t>
            </a:r>
          </a:p>
          <a:p>
            <a:r>
              <a:rPr lang="ru-RU" sz="1200" dirty="0" smtClean="0"/>
              <a:t>Беседа о погоде, кто живет на дворе, </a:t>
            </a:r>
            <a:r>
              <a:rPr lang="ru-RU" sz="1200" dirty="0" smtClean="0"/>
              <a:t>свинья </a:t>
            </a:r>
            <a:r>
              <a:rPr lang="ru-RU" sz="1200" dirty="0" smtClean="0"/>
              <a:t>с поросятами, корова с теленком, беседы о личной гигиене. По стрелочке перейти можно на слайды 6,7,8 и вернуться обратно .</a:t>
            </a:r>
            <a:endParaRPr lang="ru-RU" sz="1200" dirty="0"/>
          </a:p>
        </p:txBody>
      </p:sp>
      <p:sp>
        <p:nvSpPr>
          <p:cNvPr id="20" name="Управляющая кнопка: справка 19">
            <a:hlinkClick r:id="" action="ppaction://noaction" highlightClick="1"/>
          </p:cNvPr>
          <p:cNvSpPr/>
          <p:nvPr/>
        </p:nvSpPr>
        <p:spPr>
          <a:xfrm>
            <a:off x="56437" y="3335482"/>
            <a:ext cx="576064" cy="54868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Горизонтальный свиток 20">
            <a:hlinkClick r:id="rId10" action="ppaction://hlinksldjump"/>
          </p:cNvPr>
          <p:cNvSpPr/>
          <p:nvPr/>
        </p:nvSpPr>
        <p:spPr>
          <a:xfrm>
            <a:off x="93985" y="3917552"/>
            <a:ext cx="4479659" cy="158417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/>
              <a:t>Мамы и детеныши </a:t>
            </a:r>
          </a:p>
          <a:p>
            <a:r>
              <a:rPr lang="ru-RU" sz="1200" dirty="0" smtClean="0"/>
              <a:t>Все ли животные домашние? Чем питаются, какую пользу приносят человеку. Голуби, лошадка, корова, ослик, кошка, крот. Нажимать надо на взрослых животных.</a:t>
            </a:r>
          </a:p>
          <a:p>
            <a:endParaRPr lang="ru-RU" sz="1200" dirty="0"/>
          </a:p>
        </p:txBody>
      </p:sp>
      <p:sp>
        <p:nvSpPr>
          <p:cNvPr id="22" name="Управляющая кнопка: справка 21">
            <a:hlinkClick r:id="" action="ppaction://noaction" highlightClick="1"/>
          </p:cNvPr>
          <p:cNvSpPr/>
          <p:nvPr/>
        </p:nvSpPr>
        <p:spPr>
          <a:xfrm>
            <a:off x="4614316" y="3376270"/>
            <a:ext cx="576064" cy="54868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Горизонтальный свиток 22">
            <a:hlinkClick r:id="rId10" action="ppaction://hlinksldjump"/>
          </p:cNvPr>
          <p:cNvSpPr/>
          <p:nvPr/>
        </p:nvSpPr>
        <p:spPr>
          <a:xfrm>
            <a:off x="4573644" y="3881548"/>
            <a:ext cx="2384009" cy="324036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/>
              <a:t>Что растет </a:t>
            </a:r>
            <a:r>
              <a:rPr lang="ru-RU" sz="1200" dirty="0"/>
              <a:t>в </a:t>
            </a:r>
            <a:r>
              <a:rPr lang="ru-RU" sz="1200" dirty="0" smtClean="0"/>
              <a:t>огороде?</a:t>
            </a:r>
          </a:p>
          <a:p>
            <a:r>
              <a:rPr lang="ru-RU" sz="1200" dirty="0" smtClean="0"/>
              <a:t>Слайд </a:t>
            </a:r>
            <a:r>
              <a:rPr lang="ru-RU" sz="1200" dirty="0"/>
              <a:t>для </a:t>
            </a:r>
            <a:r>
              <a:rPr lang="ru-RU" sz="1200" dirty="0" smtClean="0"/>
              <a:t>различных </a:t>
            </a:r>
            <a:r>
              <a:rPr lang="ru-RU" sz="1200" dirty="0"/>
              <a:t>видов </a:t>
            </a:r>
            <a:r>
              <a:rPr lang="ru-RU" sz="1200" dirty="0" smtClean="0"/>
              <a:t>гимнастик.</a:t>
            </a:r>
          </a:p>
          <a:p>
            <a:r>
              <a:rPr lang="ru-RU" sz="1200" dirty="0" smtClean="0"/>
              <a:t>Беседы на темы овощи, профессии и  др. Картинка не </a:t>
            </a:r>
            <a:r>
              <a:rPr lang="ru-RU" sz="1200" dirty="0" err="1" smtClean="0"/>
              <a:t>подвижная.следующий</a:t>
            </a:r>
            <a:r>
              <a:rPr lang="ru-RU" sz="1200" dirty="0" smtClean="0"/>
              <a:t> слайд 12 игра «Суп и компот»</a:t>
            </a:r>
          </a:p>
          <a:p>
            <a:endParaRPr lang="ru-RU" sz="1200" dirty="0"/>
          </a:p>
          <a:p>
            <a:endParaRPr lang="ru-RU" sz="1200" dirty="0"/>
          </a:p>
        </p:txBody>
      </p:sp>
      <p:sp>
        <p:nvSpPr>
          <p:cNvPr id="24" name="Управляющая кнопка: справка 23">
            <a:hlinkClick r:id="" action="ppaction://noaction" highlightClick="1"/>
          </p:cNvPr>
          <p:cNvSpPr/>
          <p:nvPr/>
        </p:nvSpPr>
        <p:spPr>
          <a:xfrm>
            <a:off x="6991832" y="3365759"/>
            <a:ext cx="576064" cy="54868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Горизонтальный свиток 25">
            <a:hlinkClick r:id="rId10" action="ppaction://hlinksldjump"/>
          </p:cNvPr>
          <p:cNvSpPr/>
          <p:nvPr/>
        </p:nvSpPr>
        <p:spPr>
          <a:xfrm>
            <a:off x="6982691" y="3893730"/>
            <a:ext cx="2667912" cy="2964269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/>
              <a:t>Семья.</a:t>
            </a:r>
          </a:p>
          <a:p>
            <a:r>
              <a:rPr lang="ru-RU" sz="1200" dirty="0" smtClean="0"/>
              <a:t>Птичий двор, петух,  гуси , утки , лебеди. Все ли являются домашней птицей. 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75072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646" b="51364"/>
          <a:stretch/>
        </p:blipFill>
        <p:spPr bwMode="auto">
          <a:xfrm>
            <a:off x="0" y="1"/>
            <a:ext cx="55081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1" t="10488" r="79961" b="82467"/>
          <a:stretch/>
        </p:blipFill>
        <p:spPr bwMode="auto">
          <a:xfrm>
            <a:off x="2619022" y="1478843"/>
            <a:ext cx="1569156" cy="993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avatars.mds.yandex.net/i?id=bf9b8482bb79874b7be24b1bc2c1cb256b9c1469-12190079-images-thumbs&amp;n=13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625" b="88750" l="18750" r="890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-27385"/>
            <a:ext cx="2304256" cy="230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myaukane_koshki_-_myaukane_koshki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5762.6848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958998" y="1819220"/>
            <a:ext cx="609600" cy="609600"/>
          </a:xfrm>
          <a:prstGeom prst="rect">
            <a:avLst/>
          </a:prstGeom>
        </p:spPr>
      </p:pic>
      <p:pic>
        <p:nvPicPr>
          <p:cNvPr id="6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9" t="12901" r="76072" b="78144"/>
          <a:stretch/>
        </p:blipFill>
        <p:spPr bwMode="auto">
          <a:xfrm>
            <a:off x="3688773" y="1840942"/>
            <a:ext cx="1312205" cy="126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s://avatars.mds.yandex.net/i?id=e7c0078b690905136864ec80a432ca75ca8b9509-10814666-images-thumbs&amp;n=13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9259" l="10000" r="991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923" r="4577"/>
          <a:stretch/>
        </p:blipFill>
        <p:spPr bwMode="auto">
          <a:xfrm>
            <a:off x="7812360" y="892538"/>
            <a:ext cx="1271500" cy="1059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lastochka-derevenskaya-schebechet-27186 (1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end="19608.2008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071916" y="2008564"/>
            <a:ext cx="609600" cy="609600"/>
          </a:xfrm>
          <a:prstGeom prst="rect">
            <a:avLst/>
          </a:prstGeom>
        </p:spPr>
      </p:pic>
      <p:pic>
        <p:nvPicPr>
          <p:cNvPr id="9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35569" b="46793" l="3833" r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19" t="34340" r="90798" b="51996"/>
          <a:stretch/>
        </p:blipFill>
        <p:spPr bwMode="auto">
          <a:xfrm>
            <a:off x="683568" y="4842163"/>
            <a:ext cx="1229710" cy="1926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3" t="15376" r="47655" b="11635"/>
          <a:stretch/>
        </p:blipFill>
        <p:spPr bwMode="auto">
          <a:xfrm>
            <a:off x="6637029" y="2618164"/>
            <a:ext cx="1141969" cy="1790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detki-smeyutsya-hihikayut-25524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17391.4256" end="35362.5665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216695" y="3505543"/>
            <a:ext cx="609600" cy="609600"/>
          </a:xfrm>
          <a:prstGeom prst="rect">
            <a:avLst/>
          </a:prstGeom>
        </p:spPr>
      </p:pic>
      <p:pic>
        <p:nvPicPr>
          <p:cNvPr id="12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9" t="34340" r="73646" b="51364"/>
          <a:stretch/>
        </p:blipFill>
        <p:spPr bwMode="auto">
          <a:xfrm>
            <a:off x="3688773" y="4842164"/>
            <a:ext cx="1819331" cy="201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s://avatars.mds.yandex.net/i?id=c64dff6a52a06b4be25605d8bf368449ec1cf633-5232005-images-thumbs&amp;n=13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402" y="4557358"/>
            <a:ext cx="1527612" cy="1679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dolgiy-lay-sobaki-na-sosedey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end="5052.763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940152" y="6159283"/>
            <a:ext cx="609600" cy="609600"/>
          </a:xfrm>
          <a:prstGeom prst="rect">
            <a:avLst/>
          </a:prstGeom>
        </p:spPr>
      </p:pic>
      <p:pic>
        <p:nvPicPr>
          <p:cNvPr id="15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1" t="38276" r="83715" b="55767"/>
          <a:stretch/>
        </p:blipFill>
        <p:spPr bwMode="auto">
          <a:xfrm>
            <a:off x="2619022" y="5397281"/>
            <a:ext cx="784578" cy="83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https://yandex-images.clstorage.net/zZ9A9L339/e51278gE8W6/-e50MiHSenzcBz381O7rwpOvs5kW9PKDYzoyi7K1fIslYgGpuzR_dl-hAqB6SseyHi0TQyYoTwmVu2Au5wCQq6_rJyPwlG9pTQKo_tQvq0XE_3feAHXlxfOtMNql42ue8PiO4WeopX1G6t18JQzTJ4k5AQTibEHGhSG_qTuDQP-z73d0qwwxdNiZObkW5GpFSia-Vsb8LIdjLrcWdm2ySOF9SKFvrKE6gqHRsqLLmiyDfQ0dK6XESFfr8Wy4C861teP_-iNDuX2bUjEwWq9pxEUh91WLd-lLaqg3n__hPQYtNkdnL6DgOoal0TVszJPnSz7KWiwoxsfcar7hts6Hunirt7bgCzM8VJBweZWi64eL5PFYhfRkQWdmtlLyLnXJKj6Hb6vmqjQILB0wYMGbrIp8Dt_nYU8H2W7_KbbLzTL37vAzqEe69FyQfvedL2bAA-E82Y59KU0pZHqds6X2jq02gegkYe_6CCOf9GwInufC9Iuf7aBKytyn_iH6RUR0cOh1f2wLOLNQlbAw3yquxQpiu9GBdWtEry75W3VidQLpdc-rLG2stI_rEDViAJrlQ3bG1u8gQ0KRZrqsecGNt_rt9jPvSP2w3F-4eZ2h602JajNWQHjkQKNkMtXwLXmBaPSDZOHkYnQApRk94kfb5oPwDN3mq4rJF2s3JTLDB300oTF7ZUq5-1aesb_db2kFRa_32EA76QHsqD8av-l_SGmyCmdu7Ge4CuAcc-rGVSDCNc4UaOoEBRbj9uG2Ak59MGA8_akF9b1a0P21Hq5gxEVtehbPPWMFqGj5Gz_q8Ukoecds661mesFlljfshh9uSzuCGyWoAEJU7fUmMQiGuTPq8LJuDLn8kJo3Pl4mqcFOL7Rah7XhTSLueZxzZL_AanLHYWIo4LgJKZ5-6IpZrgp6ARHmIorIXyX_5vFKzTN8aD51rsXyMZiQ8TWT6mBBSa_yGoV8Y8Um5LKXP0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1266" r="9873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635283"/>
            <a:ext cx="112871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gromkiy-pisk1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end="1168.3252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861088" y="6021288"/>
            <a:ext cx="609600" cy="609600"/>
          </a:xfrm>
          <a:prstGeom prst="rect">
            <a:avLst/>
          </a:prstGeom>
        </p:spPr>
      </p:pic>
      <p:sp>
        <p:nvSpPr>
          <p:cNvPr id="19" name="Прямоугольник 18">
            <a:hlinkClick r:id="rId21" action="ppaction://hlinksldjump"/>
          </p:cNvPr>
          <p:cNvSpPr/>
          <p:nvPr/>
        </p:nvSpPr>
        <p:spPr>
          <a:xfrm>
            <a:off x="4344875" y="6326088"/>
            <a:ext cx="515157" cy="4427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519748" y="260648"/>
            <a:ext cx="268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Кто живет в доме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5275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33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086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797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 showWhenStopped="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498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3" dur="70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 showWhenStopped="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3" r="49678" b="51364"/>
          <a:stretch/>
        </p:blipFill>
        <p:spPr bwMode="auto">
          <a:xfrm>
            <a:off x="0" y="0"/>
            <a:ext cx="48256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91" t="30341" r="55847" b="67017"/>
          <a:stretch/>
        </p:blipFill>
        <p:spPr bwMode="auto">
          <a:xfrm>
            <a:off x="4085375" y="4207889"/>
            <a:ext cx="537830" cy="507097"/>
          </a:xfrm>
          <a:prstGeom prst="ellipse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па 4"/>
          <p:cNvGrpSpPr/>
          <p:nvPr/>
        </p:nvGrpSpPr>
        <p:grpSpPr>
          <a:xfrm>
            <a:off x="4167633" y="-171042"/>
            <a:ext cx="2924647" cy="2304256"/>
            <a:chOff x="4600720" y="2997746"/>
            <a:chExt cx="1627464" cy="1467010"/>
          </a:xfrm>
        </p:grpSpPr>
        <p:pic>
          <p:nvPicPr>
            <p:cNvPr id="4100" name="Picture 4" descr="https://yandex-images.clstorage.net/zZ9A9L339/e51278gE8W6/-e50MiHSenzcBz381O7rwpOvs5kW9PKDYzozXnI1KV4loxT87rVqYl-2gKB6S8fyHfnT1vK9Wx9B-jX7ppTQqqw9ZyPx1expjMEo_tQvq0XE_3feAHXlxfOtMNql42ue8PiO4WeopX1G6t18JQzTJ4k5AQTibEHGhSG_qTuDQP-z73d0qwwxdNiZObkW5GpFSia-Vsb8LIdjLrcWdm2ySOF9SKFvrKE6gqHRsqLLmiyDfQ0dK6XESFfr8Wy4C861teP_-iNDuX2bUjEwWq9pxEUh91WLd-lLaqg3n__hPQYtNkdnL6DgOoal0TVszJPnSz7KWiwoxsfcar7hts6Hunirt7bgCzM8VJBweZWi64eL5PFYhfRkQWdmtlLyLnXJKj6Hb6vmqjQILB0wYMGbrIp8Dt_nYU8H2W7_KbbLzTL37vAzqEe69FyQfvedL2bAA-E82Y59KU0pZHqds6X2jq02gegkYe_6CCOf9GwInufC9Iuf7aBKytyn_iH6RUR0cOh1f2wLOLNQlbAw3yquxQpiu9GBdWtEry75W3VidQLpdc-rLG2stI_rEDViAJrlQ3bG1u8gQ0KRZrqsecGNt_rt9jPvSP2w3F-4eZ2h602JajNWQHjkQKNkMtXwLXmBaPSDZOHkYnQApRk94kfb5oPwDN3mq4rJF2s3JTLDB300oTF7ZUq5-1aesb_db2kFRa_32EA76QHsqD8av-l_SGmyCmdu7Ge4CuAcc-rGVSDCNc4UaOoEBRbj9uG2Ak59MGA8_akF9b1a0P21Hq5gxEVtehbPPWMFqGj5Gz_q8Ukoecds661mesFlljfshh9uSzuCGyWoAEJU7fUmMQiGuTPq8LJuDLn8kJo3Pl4mqcFOL7Rah7XhTSLueZxzZL_AanLHYWIo4LgJKZ5-6IpZrgp6ARHmIorIXyX_5vFKzTN8aD51rsXyMZiQ8TWT6mBBSa_yGoV8Y8Um5LKXP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5625" b="86250" l="12958" r="8563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0720" y="2997746"/>
              <a:ext cx="1627464" cy="1467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4" descr="https://yandex-images.clstorage.net/zZ9A9L339/e51278gE8W6/-e50MiHSenzcBz381O7rwpOvs5kW9PKDYzozXnI1KV4loxT87rVqYl-2gKB6S8fyHfnT1vK9Wx9B-jX7ppTQqqw9ZyPx1expjMEo_tQvq0XE_3feAHXlxfOtMNql42ue8PiO4WeopX1G6t18JQzTJ4k5AQTibEHGhSG_qTuDQP-z73d0qwwxdNiZObkW5GpFSia-Vsb8LIdjLrcWdm2ySOF9SKFvrKE6gqHRsqLLmiyDfQ0dK6XESFfr8Wy4C861teP_-iNDuX2bUjEwWq9pxEUh91WLd-lLaqg3n__hPQYtNkdnL6DgOoal0TVszJPnSz7KWiwoxsfcar7hts6Hunirt7bgCzM8VJBweZWi64eL5PFYhfRkQWdmtlLyLnXJKj6Hb6vmqjQILB0wYMGbrIp8Dt_nYU8H2W7_KbbLzTL37vAzqEe69FyQfvedL2bAA-E82Y59KU0pZHqds6X2jq02gegkYe_6CCOf9GwInufC9Iuf7aBKytyn_iH6RUR0cOh1f2wLOLNQlbAw3yquxQpiu9GBdWtEry75W3VidQLpdc-rLG2stI_rEDViAJrlQ3bG1u8gQ0KRZrqsecGNt_rt9jPvSP2w3F-4eZ2h602JajNWQHjkQKNkMtXwLXmBaPSDZOHkYnQApRk94kfb5oPwDN3mq4rJF2s3JTLDB300oTF7ZUq5-1aesb_db2kFRa_32EA76QHsqD8av-l_SGmyCmdu7Ge4CuAcc-rGVSDCNc4UaOoEBRbj9uG2Ak59MGA8_akF9b1a0P21Hq5gxEVtehbPPWMFqGj5Gz_q8Ukoecds661mesFlljfshh9uSzuCGyWoAEJU7fUmMQiGuTPq8LJuDLn8kJo3Pl4mqcFOL7Rah7XhTSLueZxzZL_AanLHYWIo4LgJKZ5-6IpZrgp6ARHmIorIXyX_5vFKzTN8aD51rsXyMZiQ8TWT6mBBSa_yGoV8Y8Um5LKXP0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5625" b="67813" l="15211" r="439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77" t="24985" r="51501" b="27991"/>
            <a:stretch/>
          </p:blipFill>
          <p:spPr bwMode="auto">
            <a:xfrm>
              <a:off x="4823493" y="3330222"/>
              <a:ext cx="590960" cy="71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" name="pchela-2869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725108" y="448567"/>
            <a:ext cx="609600" cy="609600"/>
          </a:xfrm>
          <a:prstGeom prst="rect">
            <a:avLst/>
          </a:prstGeom>
        </p:spPr>
      </p:pic>
      <p:pic>
        <p:nvPicPr>
          <p:cNvPr id="5122" name="Picture 2" descr="https://avatars.mds.yandex.net/i?id=0bbe46e949c2d41f7d91760cb9ff844e_l-4073135-images-thumbs&amp;n=13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987" t="11314" r="27379" b="19285"/>
          <a:stretch/>
        </p:blipFill>
        <p:spPr bwMode="auto">
          <a:xfrm>
            <a:off x="7122856" y="643747"/>
            <a:ext cx="1264690" cy="1443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avatars.mds.yandex.net/i?id=e64e3496baab14762181e930cf010cf5558a9dc8-12432422-images-thumbs&amp;n=13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540"/>
          <a:stretch/>
        </p:blipFill>
        <p:spPr bwMode="auto">
          <a:xfrm>
            <a:off x="4888702" y="3533473"/>
            <a:ext cx="2155379" cy="134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gas-kvas.com/uploads/posts/2023-02/1676686220_gas-kvas-com-p-kompot-detskii-risunok-18.pn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7" t="18235" r="36895" b="3787"/>
          <a:stretch/>
        </p:blipFill>
        <p:spPr bwMode="auto">
          <a:xfrm>
            <a:off x="8029908" y="2169627"/>
            <a:ext cx="1034586" cy="148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8" descr="https://thumbs.dreamstime.com/b/%D0%B2%D0%B0%D1%80%D0%B5%D0%BD%D1%8C%D0%B5-%D0%B3%D1%80%D1%83%D1%88%D0%B8-2747266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" name="AutoShape 10" descr="https://thumbs.dreamstime.com/b/%D0%B2%D0%B0%D1%80%D0%B5%D0%BD%D1%8C%D0%B5-%D0%B3%D1%80%D1%83%D1%88%D0%B8-27472663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" name="AutoShape 12" descr="https://thumbs.dreamstime.com/b/%D0%B2%D0%B0%D1%80%D0%B5%D0%BD%D1%8C%D0%B5-%D0%B3%D1%80%D1%83%D1%88%D0%B8-27472663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7" name="AutoShape 14" descr="https://thumbs.dreamstime.com/b/%D0%B2%D0%B0%D1%80%D0%B5%D0%BD%D1%8C%D0%B5-%D0%B3%D1%80%D1%83%D1%88%D0%B8-27472663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5135" name="Picture 15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9" t="15517" r="40990" b="12284"/>
          <a:stretch/>
        </p:blipFill>
        <p:spPr bwMode="auto">
          <a:xfrm>
            <a:off x="4886019" y="2133214"/>
            <a:ext cx="1225539" cy="1259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7" name="Picture 17" descr="https://i.pinimg.com/originals/9c/99/b3/9c99b3a92a6a7a90fcb6dd9afc400050.pn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7549003" y="5059513"/>
            <a:ext cx="1448686" cy="1613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 descr="https://i.pinimg.com/originals/9c/99/b3/9c99b3a92a6a7a90fcb6dd9afc400050.pn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5200214" y="5051707"/>
            <a:ext cx="1448686" cy="1613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987824" y="351183"/>
            <a:ext cx="1859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Полезная пчелка</a:t>
            </a:r>
            <a:endParaRPr lang="ru-RU" dirty="0"/>
          </a:p>
        </p:txBody>
      </p:sp>
      <p:pic>
        <p:nvPicPr>
          <p:cNvPr id="1026" name="Picture 2" descr="https://avatars.mds.yandex.net/i?id=5b88be664e076a8070503a88e1908662_l-9029247-images-thumbs&amp;n=13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861" b="89044" l="5933" r="482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26" t="36033" r="54099" b="10180"/>
          <a:stretch/>
        </p:blipFill>
        <p:spPr bwMode="auto">
          <a:xfrm>
            <a:off x="3560898" y="1091781"/>
            <a:ext cx="524477" cy="48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s://avatars.mds.yandex.net/i?id=5b88be664e076a8070503a88e1908662_l-9029247-images-thumbs&amp;n=13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861" b="89542" l="50800" r="94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877" t="15888" r="11581" b="10431"/>
          <a:stretch/>
        </p:blipFill>
        <p:spPr bwMode="auto">
          <a:xfrm>
            <a:off x="1005166" y="643747"/>
            <a:ext cx="481704" cy="632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main-cdn.sbermegamarket.ru/big1/hlr-system/194/382/023/612/162/226/100045555212b0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10000" b="90000" l="267" r="9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478" y="3490078"/>
            <a:ext cx="2132064" cy="170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>
            <a:hlinkClick r:id="rId22" action="ppaction://hlinksldjump"/>
          </p:cNvPr>
          <p:cNvSpPr/>
          <p:nvPr/>
        </p:nvSpPr>
        <p:spPr>
          <a:xfrm>
            <a:off x="4344875" y="6326088"/>
            <a:ext cx="515157" cy="4427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0828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847 -0.01272 C 0.06424 0.0555 0.11667 0.1672 0.08803 0.23728 C 0.05938 0.30689 -0.04027 0.30804 -0.13333 0.23982 C -0.22604 0.1716 -0.27829 0.0592 -0.24982 -0.01018 C -0.22066 -0.08002 -0.12187 -0.08118 -0.02847 -0.01272 Z " pathEditMode="relative" rAng="1729533" ptsTypes="fffff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43" y="126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62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625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23" r="24839" b="51364"/>
          <a:stretch/>
        </p:blipFill>
        <p:spPr bwMode="auto">
          <a:xfrm>
            <a:off x="34197" y="0"/>
            <a:ext cx="4679495" cy="6869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1429" b="30029" l="54250" r="60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738" t="21397" r="40486" b="68547"/>
          <a:stretch/>
        </p:blipFill>
        <p:spPr bwMode="auto">
          <a:xfrm>
            <a:off x="677498" y="3022344"/>
            <a:ext cx="1088240" cy="1420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w7.pngwing.com/pngs/330/978/png-transparent-car-tire-automobile-repair-shop-vehicle-cartoon-tractor-cartoon-character-car-cartoons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99396" l="43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430" y="263352"/>
            <a:ext cx="2426732" cy="1746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traktor-zavoditsya-start-dvigatelya-3359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5436096" y="2107944"/>
            <a:ext cx="609600" cy="609600"/>
          </a:xfrm>
          <a:prstGeom prst="rect">
            <a:avLst/>
          </a:prstGeom>
        </p:spPr>
      </p:pic>
      <p:pic>
        <p:nvPicPr>
          <p:cNvPr id="6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5394" b="15160" l="55667" r="62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38" t="4715" r="37258" b="84335"/>
          <a:stretch/>
        </p:blipFill>
        <p:spPr bwMode="auto">
          <a:xfrm>
            <a:off x="451556" y="692696"/>
            <a:ext cx="1922388" cy="1546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zvuk41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7740352" y="2717544"/>
            <a:ext cx="609600" cy="609600"/>
          </a:xfrm>
          <a:prstGeom prst="rect">
            <a:avLst/>
          </a:prstGeom>
        </p:spPr>
      </p:pic>
      <p:pic>
        <p:nvPicPr>
          <p:cNvPr id="8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7638" b="25510" l="61583" r="68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927" t="16935" r="31703" b="74585"/>
          <a:stretch/>
        </p:blipFill>
        <p:spPr bwMode="auto">
          <a:xfrm>
            <a:off x="2051720" y="2378899"/>
            <a:ext cx="1388534" cy="119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res.cloudinary.com/dk-find-out/image/upload/q_80%2Cw_1920%2Cf_auto/MA_00006253_r0mgta.jpg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100000" l="2161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741" r="14775" b="9317"/>
          <a:stretch/>
        </p:blipFill>
        <p:spPr bwMode="auto">
          <a:xfrm>
            <a:off x="6990710" y="980728"/>
            <a:ext cx="1820851" cy="155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s://gas-kvas.com/uploads/posts/2023-01/1673541435_gas-kvas-com-p-detskii-risunok-koza-21.jpg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0" b="89819" l="6389" r="952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588" b="8300"/>
          <a:stretch/>
        </p:blipFill>
        <p:spPr bwMode="auto">
          <a:xfrm>
            <a:off x="4694515" y="4442693"/>
            <a:ext cx="2520280" cy="2338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26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37520" b="47401" l="67473" r="743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619" t="36285" r="24839" b="51364"/>
          <a:stretch/>
        </p:blipFill>
        <p:spPr bwMode="auto">
          <a:xfrm>
            <a:off x="3104444" y="5113447"/>
            <a:ext cx="1609248" cy="174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koza-bleet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7034203" y="5994190"/>
            <a:ext cx="609600" cy="609600"/>
          </a:xfrm>
          <a:prstGeom prst="rect">
            <a:avLst/>
          </a:prstGeom>
        </p:spPr>
      </p:pic>
      <p:pic>
        <p:nvPicPr>
          <p:cNvPr id="7" name="hutch_hd_sfx_2014_0243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6424603" y="4293096"/>
            <a:ext cx="609600" cy="609600"/>
          </a:xfrm>
          <a:prstGeom prst="rect">
            <a:avLst/>
          </a:prstGeom>
        </p:spPr>
      </p:pic>
      <p:pic>
        <p:nvPicPr>
          <p:cNvPr id="16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23" t="40361" r="42848" b="51364"/>
          <a:stretch/>
        </p:blipFill>
        <p:spPr bwMode="auto">
          <a:xfrm>
            <a:off x="34197" y="5700889"/>
            <a:ext cx="1286603" cy="1168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s://starwars-galaxy.ru/800/600/https/pbs.twimg.com/media/DNY3lxZXkAAII9k.jp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462" y="2762280"/>
            <a:ext cx="1609248" cy="1766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674176" y="78686"/>
            <a:ext cx="1707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Кто как говорит</a:t>
            </a:r>
            <a:endParaRPr lang="ru-RU" dirty="0"/>
          </a:p>
        </p:txBody>
      </p:sp>
      <p:pic>
        <p:nvPicPr>
          <p:cNvPr id="21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29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8062" b="35298" l="69068" r="7439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402" t="27157" r="24941" b="63798"/>
          <a:stretch/>
        </p:blipFill>
        <p:spPr bwMode="auto">
          <a:xfrm>
            <a:off x="3440254" y="3835896"/>
            <a:ext cx="1254261" cy="1277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8" descr="https://yandex-images.clstorage.net/zZ9A9L339/e51278gE8W6/-e50MiHSenzcBz381O7rwpOvs5kW9PKDYzoyi7K1fIslYgGpuzR_dl-hAqB6SseyHi0TQyYoTwmVu2Au5wCQq6_rJyPwlG9pTQKo_tQvq0XE_3feAHXlxfOtMNql42ue8PiO4WeopX1G6t18JQzTJ4k5AQTibEHGhSG_qTuDQP-z73d0qwwxdNiZObkW5GpFSia-Vsb8LIdjLrcWdm2ySOF9SKFvrKE6gqHRsqLLmiyDfQ0dK6XESFfr8Wy4C861teP_-iNDuX2bUjEwWq9pxEUh91WLd-lLaqg3n__hPQYtNkdnL6DgOoal0TVszJPnSz7KWiwoxsfcar7hts6Hunirt7bgCzM8VJBweZWi64eL5PFYhfRkQWdmtlLyLnXJKj6Hb6vmqjQILB0wYMGbrIp8Dt_nYU8H2W7_KbbLzTL37vAzqEe69FyQfvedL2bAA-E82Y59KU0pZHqds6X2jq02gegkYe_6CCOf9GwInufC9Iuf7aBKytyn_iH6RUR0cOh1f2wLOLNQlbAw3yquxQpiu9GBdWtEry75W3VidQLpdc-rLG2stI_rEDViAJrlQ3bG1u8gQ0KRZrqsecGNt_rt9jPvSP2w3F-4eZ2h602JajNWQHjkQKNkMtXwLXmBaPSDZOHkYnQApRk94kfb5oPwDN3mq4rJF2s3JTLDB300oTF7ZUq5-1aesb_db2kFRa_32EA76QHsqD8av-l_SGmyCmdu7Ge4CuAcc-rGVSDCNc4UaOoEBRbj9uG2Ak59MGA8_akF9b1a0P21Hq5gxEVtehbPPWMFqGj5Gz_q8Ukoecds661mesFlljfshh9uSzuCGyWoAEJU7fUmMQiGuTPq8LJuDLn8kJo3Pl4mqcFOL7Rah7XhTSLueZxzZL_AanLHYWIo4LgJKZ5-6IpZrgp6ARHmIorIXyX_5vFKzTN8aD51rsXyMZiQ8TWT6mBBSa_yGoV8Y8Um5LKXP0"/>
          <p:cNvPicPr>
            <a:picLocks noChangeAspect="1" noChangeArrowheads="1"/>
          </p:cNvPicPr>
          <p:nvPr/>
        </p:nvPicPr>
        <p:blipFill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100000" l="1266" r="9873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6828" y="3299796"/>
            <a:ext cx="112871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gromkiy-pisk1.mp3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8385634" y="4061796"/>
            <a:ext cx="609600" cy="609600"/>
          </a:xfrm>
          <a:prstGeom prst="rect">
            <a:avLst/>
          </a:prstGeom>
        </p:spPr>
      </p:pic>
      <p:sp>
        <p:nvSpPr>
          <p:cNvPr id="19" name="Прямоугольник 18">
            <a:hlinkClick r:id="rId32" action="ppaction://hlinksldjump"/>
          </p:cNvPr>
          <p:cNvSpPr/>
          <p:nvPr/>
        </p:nvSpPr>
        <p:spPr>
          <a:xfrm>
            <a:off x="4344875" y="6326088"/>
            <a:ext cx="515157" cy="4427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4" name="Picture 4" descr="https://avatars.mds.yandex.net/i?id=c64dff6a52a06b4be25605d8bf368449ec1cf633-5232005-images-thumbs&amp;n=13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378" y="4971805"/>
            <a:ext cx="1527612" cy="1679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dolgiy-lay-sobaki-na-sosedey.mp3">
            <a:hlinkClick r:id="" action="ppaction://media"/>
          </p:cNvPr>
          <p:cNvPicPr>
            <a:picLocks noChangeAspect="1"/>
          </p:cNvPicPr>
          <p:nvPr>
            <a:audioFile r:link="rId11"/>
            <p:extLst>
              <p:ext uri="{DAA4B4D4-6D71-4841-9C94-3DE7FCFB9230}">
                <p14:media xmlns:p14="http://schemas.microsoft.com/office/powerpoint/2010/main" r:embed="rId12">
                  <p14:trim end="5052.7639"/>
                </p14:media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8571934" y="58434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672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audio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622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4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240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2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20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 showWhenStopped="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186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498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 showWhenStopped="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62" b="51364"/>
          <a:stretch/>
        </p:blipFill>
        <p:spPr bwMode="auto">
          <a:xfrm>
            <a:off x="4424697" y="0"/>
            <a:ext cx="4719303" cy="692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902" b="17542" l="77730" r="8410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933" t="10072" r="15102" b="81628"/>
          <a:stretch/>
        </p:blipFill>
        <p:spPr bwMode="auto">
          <a:xfrm>
            <a:off x="4761186" y="1434661"/>
            <a:ext cx="1513490" cy="118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sneg.top/uploads/posts/2023-04/1681949118_sneg-top-p-svinya-kartinka-dlya-detei-pinterest-32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43" y="4596407"/>
            <a:ext cx="2391369" cy="2016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hryukane-jirnoy-svini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235596" y="6003030"/>
            <a:ext cx="609600" cy="609600"/>
          </a:xfrm>
          <a:prstGeom prst="rect">
            <a:avLst/>
          </a:prstGeom>
        </p:spPr>
      </p:pic>
      <p:pic>
        <p:nvPicPr>
          <p:cNvPr id="5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46" t="25835" r="475" b="62764"/>
          <a:stretch/>
        </p:blipFill>
        <p:spPr bwMode="auto">
          <a:xfrm>
            <a:off x="7100712" y="3680178"/>
            <a:ext cx="1952978" cy="1623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8695" y="114252"/>
            <a:ext cx="382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Что такое хорошо, что  такое плохо</a:t>
            </a:r>
            <a:endParaRPr lang="ru-RU" dirty="0"/>
          </a:p>
        </p:txBody>
      </p:sp>
      <p:sp>
        <p:nvSpPr>
          <p:cNvPr id="9" name="AutoShape 10" descr="https://thumbs.dreamstime.com/z/%D0%B2%D0%B7%D0%B3-%D1%8F-%D1%83%D0%BF%D1%8B-%D1%87%D0%B5%D1%80%D0%B5%D0%B7-%D1%81%D0%B5%D0%BC%D0%B5%D0%BD%D0%BE%D0%B7%D0%B0%D1%87%D0%B0%D1%82%D0%BE%D0%BA-%D0%B1%D0%B0%D0%BA%D1%82%D0%B5%D1%80%D0%B8%D0%B8-%D0%B2%D0%B8%D1%80%D1%83%D1%81-%D0%BC%D0%B8%D0%BA%D1%80%D0%BE%D0%B1-%D1%85%D0%B0%D1%80%D0%B0%D0%BA%D1%82%D0%B5%D1%80%D1%8B-7861957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" name="AutoShape 12" descr="https://thumbs.dreamstime.com/z/%D0%B2%D0%B7%D0%B3-%D1%8F-%D1%83%D0%BF%D1%8B-%D1%87%D0%B5%D1%80%D0%B5%D0%B7-%D1%81%D0%B5%D0%BC%D0%B5%D0%BD%D0%BE%D0%B7%D0%B0%D1%87%D0%B0%D1%82%D0%BE%D0%BA-%D0%B1%D0%B0%D0%BA%D1%82%D0%B5%D1%80%D0%B8%D0%B8-%D0%B2%D0%B8%D1%80%D1%83%D1%81-%D0%BC%D0%B8%D0%BA%D1%80%D0%BE%D0%B1-%D1%85%D0%B0%D1%80%D0%B0%D0%BA%D1%82%D0%B5%D1%80%D1%8B-7861957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1" name="AutoShape 14" descr="https://thumbs.dreamstime.com/z/%D0%B2%D0%B7%D0%B3-%D1%8F-%D1%83%D0%BF%D1%8B-%D1%87%D0%B5%D1%80%D0%B5%D0%B7-%D1%81%D0%B5%D0%BC%D0%B5%D0%BD%D0%BE%D0%B7%D0%B0%D1%87%D0%B0%D1%82%D0%BE%D0%BA-%D0%B1%D0%B0%D0%BA%D1%82%D0%B5%D1%80%D0%B8%D0%B8-%D0%B2%D0%B8%D1%80%D1%83%D1%81-%D0%BC%D0%B8%D0%BA%D1%80%D0%BE%D0%B1-%D1%85%D0%B0%D1%80%D0%B0%D0%BA%D1%82%D0%B5%D1%80%D1%8B-78619570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2" name="AutoShape 17" descr="https://thumbs.dreamstime.com/b/%D0%BC%D0%B8-%D1%8B%D0%B9-%D1%88%D0%B0%D1%80%D0%B6-%D0%BC%D0%B0-%D1%8C%D1%87%D0%B8%D0%BA%D0%B0-%D0%B5%D1%81%D1%82-%D0%BE%D0%B2%D0%BE%D1%89-%D0%B8%D1%81%D0%BF%D0%BE-%D1%8C%D0%B7%D1%83%D1%8F-%D0%B2%D0%B8-%D0%BA%D1%83-45746968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9" name="Picture 4" descr="https://cf4.ppt-online.org/files4/slide/z/z2ukfiarWyMY1doE5OSwTvBmKHq6gQNJbZ0PL4/slide-6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6" t="7854" r="7217" b="7984"/>
          <a:stretch/>
        </p:blipFill>
        <p:spPr bwMode="auto">
          <a:xfrm>
            <a:off x="155575" y="2854158"/>
            <a:ext cx="2272217" cy="1638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https://avatars.mds.yandex.net/i?id=e3090cd615eadf975fc1e634f801785c83bb2eb4-10952687-images-thumbs&amp;n=13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992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792" y="4492170"/>
            <a:ext cx="1796486" cy="1433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mnogokratnoe-povtorenie-myichaniya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899265" y="3159274"/>
            <a:ext cx="609600" cy="609600"/>
          </a:xfrm>
          <a:prstGeom prst="rect">
            <a:avLst/>
          </a:prstGeom>
        </p:spPr>
      </p:pic>
      <p:pic>
        <p:nvPicPr>
          <p:cNvPr id="2069" name="Picture 21" descr="https://avatars.mds.yandex.net/i?id=74bcdd001d4c3fbc702168e34b48a1fdf91786f1-12614240-images-thumbs&amp;n=13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740"/>
          <a:stretch/>
        </p:blipFill>
        <p:spPr bwMode="auto">
          <a:xfrm>
            <a:off x="35196" y="889401"/>
            <a:ext cx="1509825" cy="1427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1" descr="https://avatars.mds.yandex.net/i?id=74bcdd001d4c3fbc702168e34b48a1fdf91786f1-12614240-images-thumbs&amp;n=13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35909" r="628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536" r="33732"/>
          <a:stretch/>
        </p:blipFill>
        <p:spPr bwMode="auto">
          <a:xfrm>
            <a:off x="1428427" y="889401"/>
            <a:ext cx="1444394" cy="1427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1" descr="https://avatars.mds.yandex.net/i?id=74bcdd001d4c3fbc702168e34b48a1fdf91786f1-12614240-images-thumbs&amp;n=13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41"/>
          <a:stretch/>
        </p:blipFill>
        <p:spPr bwMode="auto">
          <a:xfrm>
            <a:off x="2743200" y="889401"/>
            <a:ext cx="1574016" cy="1427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Управляющая кнопка: в конец 15">
            <a:hlinkClick r:id="" action="ppaction://hlinkshowjump?jump=nextslide" highlightClick="1"/>
          </p:cNvPr>
          <p:cNvSpPr/>
          <p:nvPr/>
        </p:nvSpPr>
        <p:spPr>
          <a:xfrm>
            <a:off x="4359050" y="6326088"/>
            <a:ext cx="432048" cy="406063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>
            <a:hlinkClick r:id="rId18" action="ppaction://hlinksldjump"/>
          </p:cNvPr>
          <p:cNvSpPr/>
          <p:nvPr/>
        </p:nvSpPr>
        <p:spPr>
          <a:xfrm>
            <a:off x="3708042" y="6280581"/>
            <a:ext cx="515157" cy="4427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4288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4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438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gas-kvas.com/uploads/posts/2023-02/1677025031_gas-kvas-com-p-risunok-na-temu-milo-2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1" r="10387"/>
          <a:stretch/>
        </p:blipFill>
        <p:spPr bwMode="auto">
          <a:xfrm>
            <a:off x="505310" y="404664"/>
            <a:ext cx="3672408" cy="482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s://avatars.mds.yandex.net/i?id=7fe00055f6776fdc2d6411885e7f09cb_l-10350639-images-thumbs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38" b="89907" l="5000" r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340" t="23918" r="50000" b="9485"/>
          <a:stretch/>
        </p:blipFill>
        <p:spPr bwMode="auto">
          <a:xfrm>
            <a:off x="5166761" y="31690"/>
            <a:ext cx="3168352" cy="4393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avatars.mds.yandex.net/i?id=ff500af6c75f993dc1c38f3994ad24c32494f163-9837140-images-thumbs&amp;n=1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4561" l="0" r="472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1403648" y="4703564"/>
            <a:ext cx="22860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avatars.mds.yandex.net/i?id=ff500af6c75f993dc1c38f3994ad24c32494f163-9837140-images-thumbs&amp;n=1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37" b="100000" l="51042" r="997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5940152" y="4602971"/>
            <a:ext cx="22860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4283968" y="6093296"/>
            <a:ext cx="432048" cy="36933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282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s://avatars.mds.yandex.net/i?id=68abed7452061bc4fbaee412480b5c7605ae5651-10896096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13" y="2636912"/>
            <a:ext cx="5626652" cy="3965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5" t="21263" r="56310" b="24015"/>
          <a:stretch/>
        </p:blipFill>
        <p:spPr bwMode="auto">
          <a:xfrm>
            <a:off x="5868665" y="404664"/>
            <a:ext cx="3209854" cy="3084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s://avatars.mds.yandex.net/i?id=ff500af6c75f993dc1c38f3994ad24c32494f163-9837140-images-thumbs&amp;n=1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4561" l="0" r="472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360437"/>
            <a:ext cx="22860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avatars.mds.yandex.net/i?id=ff500af6c75f993dc1c38f3994ad24c32494f163-9837140-images-thumbs&amp;n=1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37" b="100000" l="51042" r="997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6330592" y="3140968"/>
            <a:ext cx="22860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6516216" y="6233503"/>
            <a:ext cx="432048" cy="36933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3115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8062" b="35298" l="69068" r="7439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402" t="27157" r="24941" b="63798"/>
          <a:stretch/>
        </p:blipFill>
        <p:spPr bwMode="auto">
          <a:xfrm>
            <a:off x="3440254" y="3835896"/>
            <a:ext cx="1254261" cy="1277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https://yandex-images.clstorage.net/zZ9A9L339/e51278gE8W6/-e50MiHSenzcBz381O7rwpOvs5kW9PKDYzoyi7K1fIslYgGpuzR_dl-hAqB6SseyHi0TQyYoTwmVu2Au5wCQq6_rJyPwlG9pTQKo_tQvq0XE_3feAHXlxfOtMNql42ue8PiO4WeopX1G6t18JQzTJ4k5AQTibEHGhSG_qTuDQP-z73d0qwwxdNiZObkW5GpFSia-Vsb8LIdjLrcWdm2ySOF9SKFvrKE6gqHRsqLLmiyDfQ0dK6XESFfr8Wy4C861teP_-iNDuX2bUjEwWq9pxEUh91WLd-lLaqg3n__hPQYtNkdnL6DgOoal0TVszJPnSz7KWiwoxsfcar7hts6Hunirt7bgCzM8VJBweZWi64eL5PFYhfRkQWdmtlLyLnXJKj6Hb6vmqjQILB0wYMGbrIp8Dt_nYU8H2W7_KbbLzTL37vAzqEe69FyQfvedL2bAA-E82Y59KU0pZHqds6X2jq02gegkYe_6CCOf9GwInufC9Iuf7aBKytyn_iH6RUR0cOh1f2wLOLNQlbAw3yquxQpiu9GBdWtEry75W3VidQLpdc-rLG2stI_rEDViAJrlQ3bG1u8gQ0KRZrqsecGNt_rt9jPvSP2w3F-4eZ2h602JajNWQHjkQKNkMtXwLXmBaPSDZOHkYnQApRk94kfb5oPwDN3mq4rJF2s3JTLDB300oTF7ZUq5-1aesb_db2kFRa_32EA76QHsqD8av-l_SGmyCmdu7Ge4CuAcc-rGVSDCNc4UaOoEBRbj9uG2Ak59MGA8_akF9b1a0P21Hq5gxEVtehbPPWMFqGj5Gz_q8Ukoecds661mesFlljfshh9uSzuCGyWoAEJU7fUmMQiGuTPq8LJuDLn8kJo3Pl4mqcFOL7Rah7XhTSLueZxzZL_AanLHYWIo4LgJKZ5-6IpZrgp6ARHmIorIXyX_5vFKzTN8aD51rsXyMZiQ8TWT6mBBSa_yGoV8Y8Um5LKXP0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1266" r="9873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6828" y="3835896"/>
            <a:ext cx="112871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omkiy-pisk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201961" y="5359896"/>
            <a:ext cx="609600" cy="609600"/>
          </a:xfrm>
          <a:prstGeom prst="rect">
            <a:avLst/>
          </a:prstGeom>
        </p:spPr>
      </p:pic>
      <p:sp>
        <p:nvSpPr>
          <p:cNvPr id="5" name="AutoShape 2" descr="https://thumbs.dreamstime.com/b/%D0%BC%D0%B8-%D1%8B%D0%B9-%D1%88%D0%B0%D1%80%D0%B6-%D0%BC%D0%B0-%D1%8C%D1%87%D0%B8%D0%BA%D0%B0-%D0%B5%D1%81%D1%82-%D0%BE%D0%B2%D0%BE%D1%89-%D0%B8%D1%81%D0%BF%D0%BE-%D1%8C%D0%B7%D1%83%D1%8F-%D0%B2%D0%B8-%D0%BA%D1%83-4574696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0" t="16025" r="41256" b="10278"/>
          <a:stretch/>
        </p:blipFill>
        <p:spPr bwMode="auto">
          <a:xfrm>
            <a:off x="-36423" y="7937"/>
            <a:ext cx="4022498" cy="4163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https://kartinki.pibig.info/uploads/posts/2023-04/1681737978_kartinki-pibig-info-p-kartinka-neryakha-arti-instagram-76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257" y="2543667"/>
            <a:ext cx="5108743" cy="431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avatars.mds.yandex.net/i?id=ff500af6c75f993dc1c38f3994ad24c32494f163-9837140-images-thumbs&amp;n=13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4561" l="0" r="472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831826" y="4474671"/>
            <a:ext cx="22860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avatars.mds.yandex.net/i?id=ff500af6c75f993dc1c38f3994ad24c32494f163-9837140-images-thumbs&amp;n=13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837" b="100000" l="51042" r="997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6917021" y="4490820"/>
            <a:ext cx="22860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>
            <a:hlinkClick r:id="rId14" action="ppaction://hlinksldjump"/>
          </p:cNvPr>
          <p:cNvSpPr/>
          <p:nvPr/>
        </p:nvSpPr>
        <p:spPr>
          <a:xfrm>
            <a:off x="4344875" y="6326088"/>
            <a:ext cx="515157" cy="4427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038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8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67" r="50000" b="1418"/>
          <a:stretch/>
        </p:blipFill>
        <p:spPr bwMode="auto">
          <a:xfrm>
            <a:off x="0" y="1988707"/>
            <a:ext cx="9144000" cy="4869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7480" b="77396" l="43357" r="492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619" t="66240" r="50000" b="21365"/>
          <a:stretch/>
        </p:blipFill>
        <p:spPr bwMode="auto">
          <a:xfrm>
            <a:off x="7794170" y="3222172"/>
            <a:ext cx="1349829" cy="139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45964" b="67448" l="22694" r="412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901" t="45905" r="58923" b="32453"/>
          <a:stretch/>
        </p:blipFill>
        <p:spPr bwMode="auto">
          <a:xfrm>
            <a:off x="1502578" y="362345"/>
            <a:ext cx="2600430" cy="1740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0" descr="https://img.freepik.com/premium-vector/pigeon-cartoon_119631-111.jpg?size=626&amp;ext=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633" y="206464"/>
            <a:ext cx="1251372" cy="125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zkiy-zvuk-loshadey-41925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18.8965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348136" y="1270929"/>
            <a:ext cx="304800" cy="304800"/>
          </a:xfrm>
          <a:prstGeom prst="rect">
            <a:avLst/>
          </a:prstGeom>
        </p:spPr>
      </p:pic>
      <p:pic>
        <p:nvPicPr>
          <p:cNvPr id="7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6685" b="85271" l="11896" r="1879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66186" r="80345" b="23075"/>
          <a:stretch/>
        </p:blipFill>
        <p:spPr bwMode="auto">
          <a:xfrm>
            <a:off x="2286000" y="3216166"/>
            <a:ext cx="1308538" cy="120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cf4.ppt-online.org/files4/slide/z/z2ukfiarWyMY1doE5OSwTvBmKHq6gQNJbZ0PL4/slide-6.jp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6" t="7854" r="7217" b="7984"/>
          <a:stretch/>
        </p:blipFill>
        <p:spPr bwMode="auto">
          <a:xfrm>
            <a:off x="5544213" y="482474"/>
            <a:ext cx="1849815" cy="1333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mnogokratnoe-povtorenie-myichaniya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014.9117" end="721.9476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6469120" y="1300550"/>
            <a:ext cx="609600" cy="609600"/>
          </a:xfrm>
          <a:prstGeom prst="rect">
            <a:avLst/>
          </a:prstGeom>
        </p:spPr>
      </p:pic>
      <p:pic>
        <p:nvPicPr>
          <p:cNvPr id="10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83528" b="95481" l="27417" r="341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301" t="82250" r="66191" b="4840"/>
          <a:stretch/>
        </p:blipFill>
        <p:spPr bwMode="auto">
          <a:xfrm>
            <a:off x="4992913" y="5021944"/>
            <a:ext cx="1190173" cy="1451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s://www.tunturisusi.com/aasi/aasi31.jpg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8" t="5453" r="11374"/>
          <a:stretch/>
        </p:blipFill>
        <p:spPr bwMode="auto">
          <a:xfrm>
            <a:off x="3773470" y="529688"/>
            <a:ext cx="1651615" cy="140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krik-osla-2-30723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3379.3408" end="8535.001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419600" y="1374838"/>
            <a:ext cx="304800" cy="304800"/>
          </a:xfrm>
          <a:prstGeom prst="rect">
            <a:avLst/>
          </a:prstGeom>
        </p:spPr>
      </p:pic>
      <p:pic>
        <p:nvPicPr>
          <p:cNvPr id="14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0525" b="97668" l="8750" r="13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216" t="90384" r="86327" b="1418"/>
          <a:stretch/>
        </p:blipFill>
        <p:spPr bwMode="auto">
          <a:xfrm>
            <a:off x="1502578" y="5936343"/>
            <a:ext cx="997958" cy="921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gas-kvas.com/uploads/posts/2023-02/1676401898_gas-kvas-com-p-risunok-koshka-s-kotyatami-dlya-detskogo-s-4.jpg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3" t="13199" r="11280" b="17452"/>
          <a:stretch/>
        </p:blipFill>
        <p:spPr bwMode="auto">
          <a:xfrm>
            <a:off x="7415808" y="529688"/>
            <a:ext cx="1728192" cy="1075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murlyikayuschaya-koshka-30900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end="66272.2064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279904" y="1402547"/>
            <a:ext cx="609600" cy="609600"/>
          </a:xfrm>
          <a:prstGeom prst="rect">
            <a:avLst/>
          </a:prstGeom>
        </p:spPr>
      </p:pic>
      <p:pic>
        <p:nvPicPr>
          <p:cNvPr id="19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9184" b="65160" l="11917" r="15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543" t="58811" r="84259" b="34755"/>
          <a:stretch/>
        </p:blipFill>
        <p:spPr bwMode="auto">
          <a:xfrm>
            <a:off x="2418971" y="1924961"/>
            <a:ext cx="767645" cy="857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vorkovanie-golubya-35680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end="4531.7578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67544" y="1002677"/>
            <a:ext cx="609600" cy="609600"/>
          </a:xfrm>
          <a:prstGeom prst="rect">
            <a:avLst/>
          </a:prstGeom>
        </p:spPr>
      </p:pic>
      <p:pic>
        <p:nvPicPr>
          <p:cNvPr id="22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3178" b="97982" l="37391" r="401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040" t="92578" r="59450" b="1418"/>
          <a:stretch/>
        </p:blipFill>
        <p:spPr bwMode="auto">
          <a:xfrm>
            <a:off x="6773920" y="6183086"/>
            <a:ext cx="641888" cy="67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Группа 22"/>
          <p:cNvGrpSpPr/>
          <p:nvPr/>
        </p:nvGrpSpPr>
        <p:grpSpPr>
          <a:xfrm>
            <a:off x="6590175" y="5747658"/>
            <a:ext cx="825633" cy="772885"/>
            <a:chOff x="155575" y="4221088"/>
            <a:chExt cx="1314553" cy="1223547"/>
          </a:xfrm>
        </p:grpSpPr>
        <p:pic>
          <p:nvPicPr>
            <p:cNvPr id="24" name="Picture 4" descr="https://i.pinimg.com/736x/81/fb/15/81fb158ef816b7d529d06d943c5b34c4.jpg"/>
            <p:cNvPicPr>
              <a:picLocks noChangeAspect="1" noChangeArrowheads="1"/>
            </p:cNvPicPr>
            <p:nvPr/>
          </p:nvPicPr>
          <p:blipFill rotWithShape="1">
            <a:blip r:embed="rId23" cstate="print"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42191" b="93703" l="9660" r="4816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256" t="42189" r="52686" b="8406"/>
            <a:stretch/>
          </p:blipFill>
          <p:spPr bwMode="auto">
            <a:xfrm>
              <a:off x="864951" y="4595955"/>
              <a:ext cx="605177" cy="848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2" descr="https://avatars.mds.yandex.net/i?id=f3c0a2dfe088cf0f1fdcf970ec8409778d66fb10-10981924-images-thumbs&amp;n=13"/>
            <p:cNvPicPr>
              <a:picLocks noChangeAspect="1" noChangeArrowheads="1"/>
            </p:cNvPicPr>
            <p:nvPr/>
          </p:nvPicPr>
          <p:blipFill>
            <a:blip r:embed="rId25" cstate="print">
              <a:extLst>
                <a:ext uri="{BEBA8EAE-BF5A-486C-A8C5-ECC9F3942E4B}">
                  <a14:imgProps xmlns:a14="http://schemas.microsoft.com/office/drawing/2010/main">
                    <a14:imgLayer r:embed="rId26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575" y="4221088"/>
              <a:ext cx="915561" cy="9300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7" name="Прямоугольник 26">
            <a:hlinkClick r:id="rId27" action="ppaction://hlinksldjump"/>
          </p:cNvPr>
          <p:cNvSpPr/>
          <p:nvPr/>
        </p:nvSpPr>
        <p:spPr>
          <a:xfrm>
            <a:off x="4344875" y="6326088"/>
            <a:ext cx="515157" cy="4427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954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2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64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623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 showWhenStopped="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2785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 showWhenStopped="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477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 showWhenStopped="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55134E-6 L -0.34114 -0.3247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66" y="-162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48636" r="23664"/>
          <a:stretch/>
        </p:blipFill>
        <p:spPr bwMode="auto">
          <a:xfrm>
            <a:off x="0" y="-18955"/>
            <a:ext cx="4714947" cy="6894214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60032" y="142254"/>
            <a:ext cx="4177533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Пальчиковая  </a:t>
            </a:r>
            <a:r>
              <a:rPr lang="ru-RU" dirty="0"/>
              <a:t>гимнастика </a:t>
            </a:r>
            <a:endParaRPr lang="ru-RU" dirty="0" smtClean="0"/>
          </a:p>
          <a:p>
            <a:r>
              <a:rPr lang="ru-RU" dirty="0" smtClean="0"/>
              <a:t>«Мы </a:t>
            </a:r>
            <a:r>
              <a:rPr lang="ru-RU" dirty="0"/>
              <a:t>капусту рубит </a:t>
            </a:r>
            <a:r>
              <a:rPr lang="ru-RU" dirty="0" smtClean="0"/>
              <a:t>рубим»</a:t>
            </a:r>
          </a:p>
          <a:p>
            <a:r>
              <a:rPr lang="ru-RU" sz="1400" dirty="0"/>
              <a:t>Мы капусту рубим, (Ритмичные удары ребром ладоней по столу).</a:t>
            </a:r>
          </a:p>
          <a:p>
            <a:r>
              <a:rPr lang="ru-RU" sz="1400" dirty="0"/>
              <a:t>Мы морковку трем, ( Трут ладони друг об друга).</a:t>
            </a:r>
          </a:p>
          <a:p>
            <a:r>
              <a:rPr lang="ru-RU" sz="1400" dirty="0"/>
              <a:t>Мы капусту солим, (Указательный и средний палец трутся о большой).</a:t>
            </a:r>
          </a:p>
          <a:p>
            <a:r>
              <a:rPr lang="ru-RU" sz="1400" dirty="0"/>
              <a:t>Мы капусту жмем. (Хватательные движения обеими руками).</a:t>
            </a:r>
          </a:p>
          <a:p>
            <a:r>
              <a:rPr lang="ru-RU" sz="1400" dirty="0"/>
              <a:t>Мы капусту нарубили, ( Ритмичные удары ребром ладоней по столу).</a:t>
            </a:r>
          </a:p>
          <a:p>
            <a:r>
              <a:rPr lang="ru-RU" sz="1400" dirty="0"/>
              <a:t>Перетерли, ( Трут ладони друг об друга).</a:t>
            </a:r>
          </a:p>
          <a:p>
            <a:r>
              <a:rPr lang="ru-RU" sz="1400" dirty="0"/>
              <a:t>Посолили, ( Указательный и средний палец трутся о большой).</a:t>
            </a:r>
          </a:p>
          <a:p>
            <a:r>
              <a:rPr lang="ru-RU" sz="1400" dirty="0"/>
              <a:t>И набили плотно в кадку ( Удары обеими руками по столу).</a:t>
            </a:r>
          </a:p>
          <a:p>
            <a:r>
              <a:rPr lang="ru-RU" sz="1400" dirty="0"/>
              <a:t>Все теперь у нас в порядке. ( Отряхивают руками).</a:t>
            </a:r>
          </a:p>
          <a:p>
            <a:r>
              <a:rPr lang="ru-RU" sz="1400" dirty="0"/>
              <a:t>С базара однажды хозяйка пришла…</a:t>
            </a:r>
          </a:p>
          <a:p>
            <a:r>
              <a:rPr lang="ru-RU" sz="1400" dirty="0"/>
              <a:t>С базара однажды хозяйка пришла, («шагаем» средним и указательным пальцем по столу)</a:t>
            </a:r>
          </a:p>
          <a:p>
            <a:r>
              <a:rPr lang="ru-RU" sz="1400" dirty="0"/>
              <a:t>С базара хозяйка домой принесла: (по очереди загибаем на руках пальцы)</a:t>
            </a:r>
          </a:p>
          <a:p>
            <a:r>
              <a:rPr lang="ru-RU" sz="1400" dirty="0"/>
              <a:t>Капусту,</a:t>
            </a:r>
          </a:p>
          <a:p>
            <a:r>
              <a:rPr lang="ru-RU" sz="1400" dirty="0"/>
              <a:t>Картошку,</a:t>
            </a:r>
          </a:p>
          <a:p>
            <a:r>
              <a:rPr lang="ru-RU" sz="1400" dirty="0"/>
              <a:t>Морковку</a:t>
            </a:r>
          </a:p>
          <a:p>
            <a:r>
              <a:rPr lang="ru-RU" sz="1400" dirty="0"/>
              <a:t>Свеклу,</a:t>
            </a:r>
          </a:p>
          <a:p>
            <a:r>
              <a:rPr lang="ru-RU" sz="1400" dirty="0"/>
              <a:t>Петрушку и горох. </a:t>
            </a:r>
          </a:p>
          <a:p>
            <a:r>
              <a:rPr lang="ru-RU" sz="1400" dirty="0"/>
              <a:t>Ох!.. (хлопок в ладоши)</a:t>
            </a:r>
          </a:p>
          <a:p>
            <a:endParaRPr lang="ru-RU" dirty="0"/>
          </a:p>
        </p:txBody>
      </p:sp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4344875" y="6326088"/>
            <a:ext cx="515157" cy="4427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532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s://mirtorgdom.ru/upload/iblock/f76/f76749389d14c17d36cad2465c084ed7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600" l="0" r="9969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7998" y="347409"/>
            <a:ext cx="2712034" cy="277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s://mirtorgdom.ru/upload/iblock/f76/f76749389d14c17d36cad2465c084ed7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600" l="0" r="9969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65739"/>
            <a:ext cx="2712034" cy="277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s9.stc.all.kpcdn.net/share/i/4/879972/wr-75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1356" b="92450" l="76400" r="910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504" t="80402" r="11248" b="5842"/>
          <a:stretch/>
        </p:blipFill>
        <p:spPr bwMode="auto">
          <a:xfrm>
            <a:off x="1071760" y="2936464"/>
            <a:ext cx="923623" cy="97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s9.stc.all.kpcdn.net/share/i/4/879972/wr-75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515" b="51464" l="8533" r="26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693" t="33557" r="73277" b="50000"/>
          <a:stretch/>
        </p:blipFill>
        <p:spPr bwMode="auto">
          <a:xfrm>
            <a:off x="135134" y="3153104"/>
            <a:ext cx="1398438" cy="1168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s9.stc.all.kpcdn.net/share/i/4/879972/wr-750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3205" b="96302" l="54800" r="678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849" t="83643" r="33628" b="4930"/>
          <a:stretch/>
        </p:blipFill>
        <p:spPr bwMode="auto">
          <a:xfrm>
            <a:off x="2028874" y="3004217"/>
            <a:ext cx="1110446" cy="81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s9.stc.all.kpcdn.net/share/i/4/879972/wr-750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5208" b="96148" l="68000" r="782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831" t="86721" r="22687" b="4130"/>
          <a:stretch/>
        </p:blipFill>
        <p:spPr bwMode="auto">
          <a:xfrm>
            <a:off x="834353" y="4217165"/>
            <a:ext cx="860686" cy="65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cf3.ppt-online.org/files3/slide/a/ad0x5YAwOnoqG6FHJeEBbSMQghjfU2uiCV3ZXv/slide-1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6715" b="63416" l="5999" r="228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88" t="44624" r="76910" b="35889"/>
          <a:stretch/>
        </p:blipFill>
        <p:spPr bwMode="auto">
          <a:xfrm>
            <a:off x="2314165" y="3720924"/>
            <a:ext cx="1166649" cy="1135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cf3.ppt-online.org/files3/slide/a/ad0x5YAwOnoqG6FHJeEBbSMQghjfU2uiCV3ZXv/slide-1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74837" b="92047" l="79297" r="934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622" t="76070" r="5935" b="9585"/>
          <a:stretch/>
        </p:blipFill>
        <p:spPr bwMode="auto">
          <a:xfrm>
            <a:off x="1019850" y="4707745"/>
            <a:ext cx="1123241" cy="835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s9.stc.all.kpcdn.net/share/i/4/879972/wr-750.jpg"/>
          <p:cNvPicPr>
            <a:picLocks noChangeAspect="1" noChangeArrowheads="1"/>
          </p:cNvPicPr>
          <p:nvPr/>
        </p:nvPicPr>
        <p:blipFill rotWithShape="1">
          <a:blip r:embed="rId1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6980" b="55624" l="48667" r="674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6112" r="34085" b="45695"/>
          <a:stretch/>
        </p:blipFill>
        <p:spPr bwMode="auto">
          <a:xfrm>
            <a:off x="-133060" y="4542205"/>
            <a:ext cx="1306862" cy="1292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s://cf3.ppt-online.org/files3/slide/a/ad0x5YAwOnoqG6FHJeEBbSMQghjfU2uiCV3ZXv/slide-1.jpg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73664" b="95176" l="23926" r="39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64" t="75528" r="61848" b="4985"/>
          <a:stretch/>
        </p:blipFill>
        <p:spPr bwMode="auto">
          <a:xfrm>
            <a:off x="580361" y="5625840"/>
            <a:ext cx="1087821" cy="1135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s://cf3.ppt-online.org/files3/slide/a/ad0x5YAwOnoqG6FHJeEBbSMQghjfU2uiCV3ZXv/slide-1.jp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7405" b="89961" l="49512" r="8994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144" t="74288" r="18502" b="8661"/>
          <a:stretch/>
        </p:blipFill>
        <p:spPr bwMode="auto">
          <a:xfrm>
            <a:off x="1411817" y="5674875"/>
            <a:ext cx="2049517" cy="99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s9.stc.all.kpcdn.net/share/i/4/879972/wr-750.jpg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5501" b="91680" l="22000" r="382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87" t="75299" r="61625" b="12002"/>
          <a:stretch/>
        </p:blipFill>
        <p:spPr bwMode="auto">
          <a:xfrm>
            <a:off x="3707904" y="3704184"/>
            <a:ext cx="1280015" cy="902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s9.stc.all.kpcdn.net/share/i/4/879972/wr-750.jpg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2404" b="80586" l="35467" r="51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809" t="65115" r="49179" b="20622"/>
          <a:stretch/>
        </p:blipFill>
        <p:spPr bwMode="auto">
          <a:xfrm>
            <a:off x="4128497" y="4581128"/>
            <a:ext cx="1232719" cy="1013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s://cf3.ppt-online.org/files3/slide/a/ad0x5YAwOnoqG6FHJeEBbSMQghjfU2uiCV3ZXv/slide-1.jpg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75489" b="95306" l="41016" r="582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909" t="79172" r="45232"/>
          <a:stretch/>
        </p:blipFill>
        <p:spPr bwMode="auto">
          <a:xfrm>
            <a:off x="4347911" y="5693353"/>
            <a:ext cx="922282" cy="1213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https://cf3.ppt-online.org/files3/slide/a/ad0x5YAwOnoqG6FHJeEBbSMQghjfU2uiCV3ZXv/slide-1.jpg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7862" b="45111" l="3516" r="1982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7" t="17880" r="78241" b="51807"/>
          <a:stretch/>
        </p:blipFill>
        <p:spPr bwMode="auto">
          <a:xfrm>
            <a:off x="5675287" y="3860102"/>
            <a:ext cx="1468396" cy="176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s9.stc.all.kpcdn.net/share/i/4/879972/wr-750.jpg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382" b="64715" l="81867" r="930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792" t="47612" r="5250" b="38689"/>
          <a:stretch/>
        </p:blipFill>
        <p:spPr bwMode="auto">
          <a:xfrm>
            <a:off x="5923944" y="3107259"/>
            <a:ext cx="1228321" cy="97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s://cf3.ppt-online.org/files3/slide/a/ad0x5YAwOnoqG6FHJeEBbSMQghjfU2uiCV3ZXv/slide-1.jpg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4407" b="98957" l="4688" r="248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26" t="66754" r="80702" b="11345"/>
          <a:stretch/>
        </p:blipFill>
        <p:spPr bwMode="auto">
          <a:xfrm>
            <a:off x="4844006" y="1989300"/>
            <a:ext cx="993228" cy="1275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s9.stc.all.kpcdn.net/share/i/4/879972/wr-750.jpg"/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7180" b="88136" l="59867" r="79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684" t="72132" r="22300" b="9453"/>
          <a:stretch/>
        </p:blipFill>
        <p:spPr bwMode="auto">
          <a:xfrm>
            <a:off x="7420238" y="2885248"/>
            <a:ext cx="1150883" cy="1308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s9.stc.all.kpcdn.net/share/i/4/879972/wr-750.jpg"/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977" b="58398" l="58667" r="79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372" t="38468" r="22912" b="41563"/>
          <a:stretch/>
        </p:blipFill>
        <p:spPr bwMode="auto">
          <a:xfrm>
            <a:off x="8006124" y="3704184"/>
            <a:ext cx="879900" cy="1418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http://s9.stc.all.kpcdn.net/share/i/4/879972/wr-750.jpg"/>
          <p:cNvPicPr>
            <a:picLocks noChangeAspect="1" noChangeArrowheads="1"/>
          </p:cNvPicPr>
          <p:nvPr/>
        </p:nvPicPr>
        <p:blipFill rotWithShape="1">
          <a:blip r:embed="rId2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382" b="63945" l="28000" r="442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439" t="52002" r="56127" b="36683"/>
          <a:stretch/>
        </p:blipFill>
        <p:spPr bwMode="auto">
          <a:xfrm>
            <a:off x="7299142" y="4321489"/>
            <a:ext cx="938892" cy="80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http://s9.stc.all.kpcdn.net/share/i/4/879972/wr-750.jpg"/>
          <p:cNvPicPr>
            <a:picLocks noChangeAspect="1" noChangeArrowheads="1"/>
          </p:cNvPicPr>
          <p:nvPr/>
        </p:nvPicPr>
        <p:blipFill rotWithShape="1">
          <a:blip r:embed="rId2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4376" b="61787" l="2267" r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22" t="43572" r="82814" b="36879"/>
          <a:stretch/>
        </p:blipFill>
        <p:spPr bwMode="auto">
          <a:xfrm>
            <a:off x="6370382" y="5468898"/>
            <a:ext cx="1327266" cy="1389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https://cf3.ppt-online.org/files3/slide/a/ad0x5YAwOnoqG6FHJeEBbSMQghjfU2uiCV3ZXv/slide-1.jpg"/>
          <p:cNvPicPr>
            <a:picLocks noChangeAspect="1" noChangeArrowheads="1"/>
          </p:cNvPicPr>
          <p:nvPr/>
        </p:nvPicPr>
        <p:blipFill rotWithShape="1">
          <a:blip r:embed="rId25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9457" b="68152" l="83563" r="981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1737" t="35870" b="28261"/>
          <a:stretch/>
        </p:blipFill>
        <p:spPr bwMode="auto">
          <a:xfrm>
            <a:off x="7697648" y="5095737"/>
            <a:ext cx="1420286" cy="208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hlinkClick r:id="rId26" action="ppaction://hlinksldjump"/>
          </p:cNvPr>
          <p:cNvSpPr/>
          <p:nvPr/>
        </p:nvSpPr>
        <p:spPr>
          <a:xfrm>
            <a:off x="3707904" y="6299970"/>
            <a:ext cx="420593" cy="4609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5" name="Picture 2" descr="http://s9.stc.all.kpcdn.net/share/i/4/879972/wr-750.jpg"/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6672" b="53313" l="24800" r="35200"/>
                    </a14:imgEffect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862" t="36916" r="66344" b="46864"/>
          <a:stretch/>
        </p:blipFill>
        <p:spPr bwMode="auto">
          <a:xfrm>
            <a:off x="3707904" y="1970690"/>
            <a:ext cx="640007" cy="115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88760" y="181073"/>
            <a:ext cx="1091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Суп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7790369" y="181641"/>
            <a:ext cx="1092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Компот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520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59259E-6 L 0.2434 -0.3074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70" y="-15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2222E-6 L 0.38281 -0.1756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32" y="-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51128 -0.4351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56" y="-2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-0.02951 -0.4821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" y="-2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0.52396 -0.6254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98" y="-3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48148E-6 L 0.02587 -0.5608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5" y="-2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0.67639 -0.8020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19" y="-4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48148E-6 L -0.15226 -0.7673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22" y="-3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0.27483 -0.4942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50" y="-2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-0.23941 -0.4099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79" y="-2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34427 -0.7439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05" y="-3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3333E-6 L -0.48438 -0.30718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19" y="-15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0.05504 -0.27084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-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85185E-6 L 0.30191 -0.11412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87" y="-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7 L -0.62639 -0.27847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19" y="-13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148E-6 L -0.13229 -0.25903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15" y="-1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66441 -0.40926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229" y="-2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0.04566 -0.64005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-3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41 0.02107 L -0.80538 -0.57384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299" y="-2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94 0.00764 L 0.59931 -0.17083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12" y="-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https://mir-s3-cdn-cf.behance.net/project_modules/max_1200/4b3e3a57207687.59ccac5dee166.jpg">
            <a:hlinkClick r:id="rId1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36" t="48636"/>
          <a:stretch/>
        </p:blipFill>
        <p:spPr bwMode="auto">
          <a:xfrm>
            <a:off x="4172607" y="0"/>
            <a:ext cx="4971393" cy="6918642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49563" b="59767" l="82917" r="89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3598" t="48636" r="10363" b="41043"/>
          <a:stretch/>
        </p:blipFill>
        <p:spPr bwMode="auto">
          <a:xfrm>
            <a:off x="5775431" y="20200"/>
            <a:ext cx="1240223" cy="1377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https://avatars.mds.yandex.net/i?id=43bddd6fa47c8a828e1f3dc55218bbb1f0a65eaf-12647654-images-thumbs&amp;n=1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154" y="287991"/>
            <a:ext cx="1461352" cy="1408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s://flomaster.top/uploads/posts/2023-01/1673460122_flomaster-club-p-tsiplenok-risunok-krasivo-3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148" y="344902"/>
            <a:ext cx="1294712" cy="129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omkiy-krik-vzroslogo-petuha (1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4172607" y="687458"/>
            <a:ext cx="609600" cy="609600"/>
          </a:xfrm>
          <a:prstGeom prst="rect">
            <a:avLst/>
          </a:prstGeom>
        </p:spPr>
      </p:pic>
      <p:pic>
        <p:nvPicPr>
          <p:cNvPr id="7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55248" b="62828" l="88667" r="965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7871" t="54467" r="3608" b="36276"/>
          <a:stretch/>
        </p:blipFill>
        <p:spPr bwMode="auto">
          <a:xfrm>
            <a:off x="6645711" y="779778"/>
            <a:ext cx="1749973" cy="1235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https://t3.ftcdn.net/jpg/00/27/03/34/360_F_27033475_PWKqA9TYhsJXwUsdm6apcpXegZzGgvnw.jpg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1697394" y="2098526"/>
            <a:ext cx="1158622" cy="1289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https://t3.ftcdn.net/jpg/00/27/03/34/360_F_27033475_PWKqA9TYhsJXwUsdm6apcpXegZzGgvnw.jpg"/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52778" b="100000" l="47141" r="738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348" t="50000" r="26264"/>
          <a:stretch/>
        </p:blipFill>
        <p:spPr bwMode="auto">
          <a:xfrm>
            <a:off x="2723007" y="2192705"/>
            <a:ext cx="1312481" cy="1242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s://poknok.art/uploads/posts/2022-11/1668575529_4-poknok-art-p-utka-foto-dlya-detei-na-belom-fone-6.jpg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9" t="7882" r="20957"/>
          <a:stretch/>
        </p:blipFill>
        <p:spPr bwMode="auto">
          <a:xfrm>
            <a:off x="239734" y="3810848"/>
            <a:ext cx="1292773" cy="121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8" descr="https://avatars.mds.yandex.net/i?id=5149e18e112103ee89036a810d998c37abb1185b-12606451-images-thumbs&amp;n=13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652" y="3810848"/>
            <a:ext cx="1796709" cy="122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25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4258" b="98251" l="91295" r="990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1480" t="84635" r="2226" b="3314"/>
          <a:stretch/>
        </p:blipFill>
        <p:spPr bwMode="auto">
          <a:xfrm>
            <a:off x="7394027" y="4824247"/>
            <a:ext cx="1292773" cy="160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mir-s3-cdn-cf.behance.net/project_modules/max_1200/4b3e3a57207687.59ccac5dee166.jpg"/>
          <p:cNvPicPr>
            <a:picLocks noChangeAspect="1" noChangeArrowheads="1"/>
          </p:cNvPicPr>
          <p:nvPr/>
        </p:nvPicPr>
        <p:blipFill rotWithShape="1">
          <a:blip r:embed="rId26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70991" b="83528" l="91333" r="984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637" t="69041" b="14419"/>
          <a:stretch/>
        </p:blipFill>
        <p:spPr bwMode="auto">
          <a:xfrm>
            <a:off x="6976240" y="2772733"/>
            <a:ext cx="2128346" cy="2207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s://gas-kvas.com/uploads/posts/2023-01/1673504241_gas-kvas-com-p-detskii-risunok-lebed-32.jpg"/>
          <p:cNvPicPr>
            <a:picLocks noChangeAspect="1" noChangeArrowheads="1"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92" t="20435" b="15507"/>
          <a:stretch/>
        </p:blipFill>
        <p:spPr bwMode="auto">
          <a:xfrm>
            <a:off x="557549" y="5544665"/>
            <a:ext cx="1418916" cy="87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4"/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9" t="18309" r="36386" b="22213"/>
          <a:stretch/>
        </p:blipFill>
        <p:spPr bwMode="auto">
          <a:xfrm>
            <a:off x="2143081" y="5378445"/>
            <a:ext cx="1741788" cy="12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3" descr="https://gas-kvas.com/grafic/uploads/posts/2023-09/1695828041_gas-kvas-com-p-kartinki-petushok-6.pn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34" y="344902"/>
            <a:ext cx="1080120" cy="1259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s://avatars.mds.yandex.net/i?id=fb94c5d37be6e6a5e51f541dc449239a8f4bc454-12928271-images-thumbs&amp;n=1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05" y="2098525"/>
            <a:ext cx="1487547" cy="1262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trebovatelnyiy-gogot-odnogo-gusya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161348" y="3032234"/>
            <a:ext cx="609600" cy="609600"/>
          </a:xfrm>
          <a:prstGeom prst="rect">
            <a:avLst/>
          </a:prstGeom>
        </p:spPr>
      </p:pic>
      <p:pic>
        <p:nvPicPr>
          <p:cNvPr id="11" name="zvuk-kryakaniya-utki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267007" y="4212019"/>
            <a:ext cx="609600" cy="609600"/>
          </a:xfrm>
          <a:prstGeom prst="rect">
            <a:avLst/>
          </a:prstGeom>
        </p:spPr>
      </p:pic>
      <p:pic>
        <p:nvPicPr>
          <p:cNvPr id="21" name="protyajnyiy-krik-odnogo-lebedya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392594" y="5862197"/>
            <a:ext cx="609600" cy="609600"/>
          </a:xfrm>
          <a:prstGeom prst="rect">
            <a:avLst/>
          </a:prstGeom>
        </p:spPr>
      </p:pic>
      <p:pic>
        <p:nvPicPr>
          <p:cNvPr id="23" name="Picture 2" descr="https://mir-s3-cdn-cf.behance.net/project_modules/max_1200/4b3e3a57207687.59ccac5dee166.jpg">
            <a:hlinkClick r:id="" action="ppaction://noaction"/>
          </p:cNvPr>
          <p:cNvPicPr>
            <a:picLocks noChangeAspect="1" noChangeArrowheads="1"/>
          </p:cNvPicPr>
          <p:nvPr/>
        </p:nvPicPr>
        <p:blipFill rotWithShape="1">
          <a:blip r:embed="rId31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63994" b="74781" l="95000" r="994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842" t="67222" b="25534"/>
          <a:stretch/>
        </p:blipFill>
        <p:spPr bwMode="auto">
          <a:xfrm>
            <a:off x="8102930" y="2459420"/>
            <a:ext cx="1041070" cy="97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shoroh-shelest-shurshanie-33303.mp3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540552" y="3032234"/>
            <a:ext cx="609600" cy="6096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964843" y="107537"/>
            <a:ext cx="1598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Семья</a:t>
            </a:r>
            <a:endParaRPr lang="ru-RU" dirty="0"/>
          </a:p>
        </p:txBody>
      </p:sp>
      <p:sp>
        <p:nvSpPr>
          <p:cNvPr id="24" name="Прямоугольник 23">
            <a:hlinkClick r:id="rId32" action="ppaction://hlinksldjump"/>
          </p:cNvPr>
          <p:cNvSpPr/>
          <p:nvPr/>
        </p:nvSpPr>
        <p:spPr>
          <a:xfrm>
            <a:off x="4344875" y="6326088"/>
            <a:ext cx="515157" cy="4427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1400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43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888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365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 showWhenStopped="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 showWhenStopped="0">
                <p:cTn id="1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5" dur="14456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1413</TotalTime>
  <Words>412</Words>
  <Application>Microsoft Office PowerPoint</Application>
  <PresentationFormat>Экран (4:3)</PresentationFormat>
  <Paragraphs>49</Paragraphs>
  <Slides>13</Slides>
  <Notes>1</Notes>
  <HiddenSlides>0</HiddenSlides>
  <MMClips>25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Фермер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134</cp:revision>
  <dcterms:created xsi:type="dcterms:W3CDTF">2018-11-19T02:09:25Z</dcterms:created>
  <dcterms:modified xsi:type="dcterms:W3CDTF">2024-04-16T09:34:19Z</dcterms:modified>
</cp:coreProperties>
</file>