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69" r:id="rId4"/>
    <p:sldId id="270" r:id="rId5"/>
    <p:sldId id="271" r:id="rId6"/>
    <p:sldId id="258" r:id="rId7"/>
    <p:sldId id="259" r:id="rId8"/>
    <p:sldId id="260" r:id="rId9"/>
    <p:sldId id="261" r:id="rId10"/>
    <p:sldId id="272" r:id="rId11"/>
    <p:sldId id="262" r:id="rId12"/>
    <p:sldId id="273" r:id="rId13"/>
    <p:sldId id="274" r:id="rId14"/>
    <p:sldId id="263" r:id="rId15"/>
    <p:sldId id="275" r:id="rId16"/>
    <p:sldId id="276" r:id="rId17"/>
    <p:sldId id="264" r:id="rId18"/>
    <p:sldId id="265" r:id="rId19"/>
    <p:sldId id="266" r:id="rId20"/>
    <p:sldId id="277" r:id="rId21"/>
    <p:sldId id="278" r:id="rId22"/>
    <p:sldId id="281" r:id="rId23"/>
    <p:sldId id="282" r:id="rId24"/>
    <p:sldId id="280" r:id="rId25"/>
    <p:sldId id="268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687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32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055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6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712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216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78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083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70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56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1904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761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1251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671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737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1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52185-4B71-4B46-9F41-857DAA70BA7C}" type="datetimeFigureOut">
              <a:rPr lang="ru-RU" smtClean="0"/>
              <a:t>27.07.2025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D6FC062-6B77-417C-9103-A7CCD36360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980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B9053-721D-4717-8B46-DC068A111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0307"/>
            <a:ext cx="9144000" cy="1258644"/>
          </a:xfrm>
        </p:spPr>
        <p:txBody>
          <a:bodyPr>
            <a:normAutofit fontScale="90000"/>
          </a:bodyPr>
          <a:lstStyle/>
          <a:p>
            <a:r>
              <a:rPr lang="ru-RU" sz="1800" dirty="0"/>
              <a:t>                       </a:t>
            </a:r>
            <a:br>
              <a:rPr lang="ru-RU" sz="1800" dirty="0"/>
            </a:br>
            <a:r>
              <a:rPr lang="ru-RU" sz="1800" dirty="0"/>
              <a:t>                                      </a:t>
            </a:r>
            <a:r>
              <a:rPr lang="ru-RU" sz="1800" b="1" dirty="0"/>
              <a:t>Новосибирская область, Новосибирский район</a:t>
            </a:r>
            <a:br>
              <a:rPr lang="ru-RU" sz="1800" b="1" dirty="0"/>
            </a:br>
            <a:r>
              <a:rPr lang="ru-RU" sz="1800" b="1" dirty="0"/>
              <a:t>                                      МБОУ – Ярковская СОШ №3 с кадетскими классами </a:t>
            </a:r>
            <a:br>
              <a:rPr lang="ru-RU" sz="1800" dirty="0"/>
            </a:br>
            <a:br>
              <a:rPr lang="ru-RU" sz="1800" dirty="0"/>
            </a:br>
            <a:br>
              <a:rPr lang="ru-RU" sz="1200" dirty="0"/>
            </a:br>
            <a:endParaRPr lang="ru-RU" sz="1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D844FC4-6FAD-4B72-856B-2F38E4357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1120" y="1043493"/>
            <a:ext cx="9144000" cy="549715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solidFill>
                <a:srgbClr val="1D2125"/>
              </a:solidFill>
              <a:effectLst/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3200" dirty="0">
              <a:solidFill>
                <a:srgbClr val="1D2125"/>
              </a:solidFill>
              <a:effectLst/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200" dirty="0">
                <a:solidFill>
                  <a:srgbClr val="1D2125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ru-RU" sz="5100" dirty="0">
                <a:solidFill>
                  <a:srgbClr val="1D2125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«Киберугрозы: основные методы защиты»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1D2125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Классный час, 3 класс</a:t>
            </a:r>
            <a:endParaRPr lang="ru-RU" sz="4600" dirty="0">
              <a:solidFill>
                <a:srgbClr val="1D2125"/>
              </a:solidFill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solidFill>
                <a:srgbClr val="1D2125"/>
              </a:solidFill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solidFill>
                <a:srgbClr val="1D2125"/>
              </a:solidFill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Выполнила  учитель высшей категории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Нарина Людмила Анатольевна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2024г  </a:t>
            </a:r>
            <a:r>
              <a:rPr lang="ru-RU" sz="1900" dirty="0">
                <a:solidFill>
                  <a:srgbClr val="1D2125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1D2125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742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BFA4E7-BDB2-478B-9AF4-99B4C108B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66" y="1188439"/>
            <a:ext cx="10515600" cy="51427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17487C2-481E-48B3-9EB2-8F4E0FDDB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888" y="763793"/>
            <a:ext cx="9735671" cy="53788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434545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B7D8B8-4130-496D-D504-13EBEB1DE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075765"/>
            <a:ext cx="8911687" cy="5464883"/>
          </a:xfrm>
        </p:spPr>
        <p:txBody>
          <a:bodyPr>
            <a:normAutofit/>
          </a:bodyPr>
          <a:lstStyle/>
          <a:p>
            <a:br>
              <a:rPr lang="ru-RU" sz="2800" dirty="0"/>
            </a:br>
            <a:r>
              <a:rPr lang="ru-RU" sz="2800" dirty="0"/>
              <a:t>Есть такая сеть на свете,</a:t>
            </a:r>
            <a:br>
              <a:rPr lang="ru-RU" sz="2800" dirty="0"/>
            </a:br>
            <a:r>
              <a:rPr lang="ru-RU" sz="2800" dirty="0"/>
              <a:t>Ею рыбу не поймать.</a:t>
            </a:r>
            <a:br>
              <a:rPr lang="ru-RU" sz="2800" dirty="0"/>
            </a:br>
            <a:r>
              <a:rPr lang="ru-RU" sz="2800" dirty="0"/>
              <a:t>В неё входят даже дети,</a:t>
            </a:r>
            <a:br>
              <a:rPr lang="ru-RU" sz="2800" dirty="0"/>
            </a:br>
            <a:r>
              <a:rPr lang="ru-RU" sz="2800" dirty="0"/>
              <a:t>Чтоб общаться иль играть.</a:t>
            </a:r>
            <a:br>
              <a:rPr lang="ru-RU" sz="2800" dirty="0"/>
            </a:br>
            <a:r>
              <a:rPr lang="ru-RU" sz="2800" dirty="0"/>
              <a:t>Информацию черпают,</a:t>
            </a:r>
            <a:br>
              <a:rPr lang="ru-RU" sz="2800" dirty="0"/>
            </a:br>
            <a:r>
              <a:rPr lang="ru-RU" sz="2800" dirty="0"/>
              <a:t>И чего здесь только нет!</a:t>
            </a:r>
            <a:br>
              <a:rPr lang="ru-RU" sz="2800" dirty="0"/>
            </a:br>
            <a:r>
              <a:rPr lang="ru-RU" sz="2800" dirty="0"/>
              <a:t>Как же сеть ту называют?</a:t>
            </a:r>
            <a:br>
              <a:rPr lang="ru-RU" sz="2800" dirty="0"/>
            </a:br>
            <a:r>
              <a:rPr lang="ru-RU" sz="2800" dirty="0"/>
              <a:t>Ну, конечно, ………</a:t>
            </a:r>
          </a:p>
        </p:txBody>
      </p:sp>
    </p:spTree>
    <p:extLst>
      <p:ext uri="{BB962C8B-B14F-4D97-AF65-F5344CB8AC3E}">
        <p14:creationId xmlns:p14="http://schemas.microsoft.com/office/powerpoint/2010/main" val="2177001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90DC94-5793-8563-C01E-4AB38AE1E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378" y="336176"/>
            <a:ext cx="8911687" cy="6290535"/>
          </a:xfrm>
        </p:spPr>
        <p:txBody>
          <a:bodyPr>
            <a:normAutofit fontScale="90000"/>
          </a:bodyPr>
          <a:lstStyle/>
          <a:p>
            <a:r>
              <a:rPr lang="ru-RU" sz="2700" i="1" u="sng" dirty="0"/>
              <a:t>1ученик:  </a:t>
            </a:r>
            <a:r>
              <a:rPr lang="ru-RU" sz="2700" b="1" dirty="0"/>
              <a:t>Интернет</a:t>
            </a:r>
            <a:r>
              <a:rPr lang="ru-RU" sz="2700" dirty="0"/>
              <a:t> – это информационная система, которая стала одним из важнейших изобретений человека.</a:t>
            </a:r>
            <a:br>
              <a:rPr lang="ru-RU" sz="2700" dirty="0"/>
            </a:br>
            <a:r>
              <a:rPr lang="ru-RU" sz="2700" i="1" u="sng" dirty="0"/>
              <a:t>2 ученик.  </a:t>
            </a:r>
            <a:r>
              <a:rPr lang="ru-RU" sz="2700" b="1" dirty="0"/>
              <a:t>Интернет</a:t>
            </a:r>
            <a:r>
              <a:rPr lang="ru-RU" sz="2700" dirty="0"/>
              <a:t>-это всемирная электронная сеть информации, которая соединяет всех владельцев компьютеров, подключенных к этой сети. Получив доступ к сети, можно сделать многое.</a:t>
            </a:r>
            <a:br>
              <a:rPr lang="ru-RU" sz="2700" dirty="0"/>
            </a:br>
            <a:r>
              <a:rPr lang="ru-RU" sz="2700" i="1" u="sng" dirty="0"/>
              <a:t>3ученик.  </a:t>
            </a:r>
            <a:r>
              <a:rPr lang="ru-RU" sz="2700" dirty="0"/>
              <a:t>При помощи </a:t>
            </a:r>
            <a:r>
              <a:rPr lang="ru-RU" sz="2700" b="1" dirty="0"/>
              <a:t>Интернета</a:t>
            </a:r>
            <a:r>
              <a:rPr lang="ru-RU" sz="2700" dirty="0"/>
              <a:t> можно связаться с человеком, который находится вдалеке от вас, вы можете переписываться с ним при помощи электронной почты, общаться с ним в «чатах» и даже видеть своего собеседника. Это очень интересно.</a:t>
            </a:r>
            <a:br>
              <a:rPr lang="ru-RU" sz="2700" dirty="0"/>
            </a:br>
            <a:r>
              <a:rPr lang="ru-RU" sz="2700" i="1" u="sng" dirty="0"/>
              <a:t>4 ученик. </a:t>
            </a:r>
            <a:r>
              <a:rPr lang="ru-RU" sz="2700" dirty="0"/>
              <a:t>В </a:t>
            </a:r>
            <a:r>
              <a:rPr lang="ru-RU" sz="2700" b="1" dirty="0"/>
              <a:t>Интернете</a:t>
            </a:r>
            <a:r>
              <a:rPr lang="ru-RU" sz="2700" dirty="0"/>
              <a:t> собрана информация со всего мира. Там можно отыскать словари, энциклопедии, газеты, произведения писателей, музыку. Можно посмотреть фильмы, теле- и радиопередачи, найти массу программ для своего компьютера.</a:t>
            </a:r>
            <a:br>
              <a:rPr lang="ru-RU" sz="2700" dirty="0"/>
            </a:b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3566600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9D96E-C75E-2728-D6FA-7603C9625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830" y="1290918"/>
            <a:ext cx="8911687" cy="4044874"/>
          </a:xfrm>
        </p:spPr>
        <p:txBody>
          <a:bodyPr>
            <a:normAutofit/>
          </a:bodyPr>
          <a:lstStyle/>
          <a:p>
            <a:r>
              <a:rPr lang="ru-RU" sz="2800" dirty="0"/>
              <a:t>Чтобы </a:t>
            </a:r>
            <a:r>
              <a:rPr lang="ru-RU" sz="2800" b="1" dirty="0"/>
              <a:t>Интернет</a:t>
            </a:r>
            <a:r>
              <a:rPr lang="ru-RU" sz="2800" dirty="0"/>
              <a:t> стал нам настоящим другом и приносил только пользу и радость, нужно знать несколько несложных, но очень важных правил.</a:t>
            </a:r>
            <a:br>
              <a:rPr lang="ru-RU" sz="2800" dirty="0"/>
            </a:br>
            <a:r>
              <a:rPr lang="ru-RU" sz="2800" u="sng" dirty="0"/>
              <a:t>Самое главное правило пользователя Интернета:</a:t>
            </a:r>
            <a:br>
              <a:rPr lang="ru-RU" sz="2800" dirty="0"/>
            </a:br>
            <a:br>
              <a:rPr lang="ru-RU" sz="2800" dirty="0"/>
            </a:br>
            <a:r>
              <a:rPr lang="ru-RU" sz="2800" b="1" dirty="0"/>
              <a:t>- Будь внимателен и осторожен!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14808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87D04A-D9BD-458B-A77A-021159CA2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8686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  <a:endParaRPr lang="ru-RU" sz="28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B4EE013-EDBD-4498-B475-628ABC0400B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727" y="478165"/>
            <a:ext cx="9208545" cy="57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74743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800435-8929-4B10-90D8-B23E40C01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35513" y="350948"/>
            <a:ext cx="15906672" cy="67674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B583BCC-3AA0-45CA-BE33-AD93CA840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12" y="350949"/>
            <a:ext cx="9232135" cy="624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93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A6A79E6B-2D6C-41FC-9AED-D442FDE38762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350552" y="344246"/>
            <a:ext cx="10909828" cy="560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54503FEF-B9FA-4C9D-A20C-1DC576504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351" y="61859"/>
            <a:ext cx="10041180" cy="616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0810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20B3FF-43F9-47A5-AAEB-8D4B2CC7EF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414" y="301214"/>
            <a:ext cx="9144000" cy="71000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    2. Установи фильтр</a:t>
            </a: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8AEF81D5-8034-416D-A0BC-49FD2EF0263D}"/>
              </a:ext>
            </a:extLst>
          </p:cNvPr>
          <p:cNvSpPr>
            <a:spLocks noGrp="1" noChangeAspect="1" noChangeArrowheads="1"/>
          </p:cNvSpPr>
          <p:nvPr>
            <p:ph type="subTitle" idx="1"/>
          </p:nvPr>
        </p:nvSpPr>
        <p:spPr bwMode="auto">
          <a:xfrm>
            <a:off x="1524000" y="1419225"/>
            <a:ext cx="9144000" cy="490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FEC51A5-F3B0-4B8D-82D9-2ED1F3B5E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738" y="1011219"/>
            <a:ext cx="9305365" cy="5545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CAB967-5CFC-317D-6C6D-F92116422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1710" y="1344706"/>
            <a:ext cx="8911687" cy="3872752"/>
          </a:xfrm>
        </p:spPr>
        <p:txBody>
          <a:bodyPr>
            <a:normAutofit/>
          </a:bodyPr>
          <a:lstStyle/>
          <a:p>
            <a:r>
              <a:rPr lang="ru-RU" sz="2400" i="1" u="sng" dirty="0"/>
              <a:t>Ученик: </a:t>
            </a:r>
            <a:br>
              <a:rPr lang="ru-RU" sz="2800" i="1" dirty="0"/>
            </a:br>
            <a:br>
              <a:rPr lang="ru-RU" sz="2800" dirty="0"/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«Как и всюду на планете,</a:t>
            </a:r>
            <a:b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Есть опасность в Интернете.</a:t>
            </a:r>
            <a:b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Мы 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опасность исключаем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b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Если фильтры подключаем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</a:p>
        </p:txBody>
      </p:sp>
    </p:spTree>
    <p:extLst>
      <p:ext uri="{BB962C8B-B14F-4D97-AF65-F5344CB8AC3E}">
        <p14:creationId xmlns:p14="http://schemas.microsoft.com/office/powerpoint/2010/main" val="541678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81D72D-2E23-438B-A10B-C5702E2832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6934"/>
            <a:ext cx="9144000" cy="100046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            3. Не открывай файлы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D2E6391-F632-4644-8D81-8D551C15C4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9614" y="2527521"/>
            <a:ext cx="9268386" cy="285130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CF58AE75-A866-4ED7-95CB-9CCE251AA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012" y="1366221"/>
            <a:ext cx="8768602" cy="490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045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640820-706D-3A62-FCDA-FADB6B4B6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323191"/>
            <a:ext cx="8911687" cy="3711387"/>
          </a:xfrm>
        </p:spPr>
        <p:txBody>
          <a:bodyPr>
            <a:normAutofit fontScale="90000"/>
          </a:bodyPr>
          <a:lstStyle/>
          <a:p>
            <a:r>
              <a:rPr lang="ru-RU" dirty="0"/>
              <a:t>Не скачивай и не открывай неизвестные тебе или присланные незнакомцами файлы из Интернета. Чтобы избежать заражения компьютера вирусом, </a:t>
            </a:r>
            <a:r>
              <a:rPr lang="ru-RU" b="1" dirty="0"/>
              <a:t>установи</a:t>
            </a:r>
            <a:r>
              <a:rPr lang="ru-RU" dirty="0"/>
              <a:t> на него специальную программу — </a:t>
            </a:r>
            <a:r>
              <a:rPr lang="ru-RU" b="1" dirty="0"/>
              <a:t>антивирус!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9143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F5FCA3-2865-8733-1A62-981EF961F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301674"/>
            <a:ext cx="8911687" cy="3324113"/>
          </a:xfrm>
        </p:spPr>
        <p:txBody>
          <a:bodyPr/>
          <a:lstStyle/>
          <a:p>
            <a:r>
              <a:rPr lang="ru-RU" sz="2400" u="sng" dirty="0"/>
              <a:t>Ученик:</a:t>
            </a:r>
            <a:br>
              <a:rPr lang="ru-RU" sz="2800" dirty="0"/>
            </a:br>
            <a:br>
              <a:rPr lang="ru-RU" sz="2800" b="1" dirty="0"/>
            </a:br>
            <a:r>
              <a:rPr lang="ru-RU" sz="2800" dirty="0"/>
              <a:t> </a:t>
            </a:r>
            <a:r>
              <a:rPr lang="ru-RU" sz="3200" dirty="0"/>
              <a:t>«Не хочу попасть в беду —</a:t>
            </a:r>
            <a:br>
              <a:rPr lang="ru-RU" sz="3200" dirty="0"/>
            </a:br>
            <a:r>
              <a:rPr lang="ru-RU" sz="3200" b="1" dirty="0"/>
              <a:t>Антивирус</a:t>
            </a:r>
            <a:r>
              <a:rPr lang="ru-RU" sz="3200" dirty="0"/>
              <a:t> </a:t>
            </a:r>
            <a:r>
              <a:rPr lang="ru-RU" sz="3200" b="1" dirty="0"/>
              <a:t>заведу!</a:t>
            </a:r>
            <a:br>
              <a:rPr lang="ru-RU" sz="3200" dirty="0"/>
            </a:br>
            <a:r>
              <a:rPr lang="ru-RU" sz="3200" dirty="0"/>
              <a:t>Всем, кто ходит в Интернет,</a:t>
            </a:r>
            <a:br>
              <a:rPr lang="ru-RU" sz="3200" dirty="0"/>
            </a:br>
            <a:r>
              <a:rPr lang="ru-RU" sz="3200" dirty="0"/>
              <a:t>Пригодится наш совет» </a:t>
            </a:r>
          </a:p>
        </p:txBody>
      </p:sp>
    </p:spTree>
    <p:extLst>
      <p:ext uri="{BB962C8B-B14F-4D97-AF65-F5344CB8AC3E}">
        <p14:creationId xmlns:p14="http://schemas.microsoft.com/office/powerpoint/2010/main" val="2602337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004A2-D116-4BB6-9F8F-34AB7BC66A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7266"/>
            <a:ext cx="9144000" cy="1342934"/>
          </a:xfrm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4. Не спеши отправлять SMS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6C16E66-CA30-437C-9B00-78C98F4C9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340494" y="786444"/>
            <a:ext cx="14701836" cy="693522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E56D69-FD8A-4269-BAC1-0D1D270A7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914401"/>
            <a:ext cx="7568587" cy="544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74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2F063E-6634-1A1D-F235-F1763B1B3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3983" y="667140"/>
            <a:ext cx="8911687" cy="5238807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Если хочешь скачать картинку или мелодию, но тебя просят отправить смс — </a:t>
            </a:r>
            <a:r>
              <a:rPr lang="ru-RU" sz="3100" u="sng" dirty="0"/>
              <a:t>не спеши! </a:t>
            </a:r>
            <a:r>
              <a:rPr lang="ru-RU" sz="3100" dirty="0"/>
              <a:t>Сначала проверь этот номер в интернете — безопасно ли отправлять на него смс и не обманут ли тебя. Сделать это можно на специальном сайте.</a:t>
            </a:r>
            <a:br>
              <a:rPr lang="ru-RU" sz="3100" dirty="0"/>
            </a:br>
            <a:br>
              <a:rPr lang="ru-RU" sz="3100" dirty="0"/>
            </a:br>
            <a:r>
              <a:rPr lang="ru-RU" sz="2700" i="1" u="sng" dirty="0"/>
              <a:t>Ученик:</a:t>
            </a:r>
            <a:br>
              <a:rPr lang="ru-RU" sz="3100" b="1" dirty="0"/>
            </a:br>
            <a:r>
              <a:rPr lang="ru-RU" sz="3100" b="1" dirty="0"/>
              <a:t> «Иногда тебе в Сети</a:t>
            </a:r>
            <a:br>
              <a:rPr lang="ru-RU" sz="3100" b="1" dirty="0"/>
            </a:br>
            <a:r>
              <a:rPr lang="ru-RU" sz="3100" b="1" dirty="0"/>
              <a:t>Вдруг встречаются вруны.</a:t>
            </a:r>
            <a:br>
              <a:rPr lang="ru-RU" sz="3100" b="1" dirty="0"/>
            </a:br>
            <a:r>
              <a:rPr lang="ru-RU" sz="3100" b="1" dirty="0"/>
              <a:t>Ты мошенникам не верь,</a:t>
            </a:r>
            <a:br>
              <a:rPr lang="ru-RU" sz="3100" b="1" dirty="0"/>
            </a:br>
            <a:r>
              <a:rPr lang="ru-RU" sz="3100" b="1" dirty="0"/>
              <a:t>Информацию проверь!» </a:t>
            </a:r>
          </a:p>
        </p:txBody>
      </p:sp>
    </p:spTree>
    <p:extLst>
      <p:ext uri="{BB962C8B-B14F-4D97-AF65-F5344CB8AC3E}">
        <p14:creationId xmlns:p14="http://schemas.microsoft.com/office/powerpoint/2010/main" val="485461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5C6AAD-D191-D9EA-4E7B-0C1CC1303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441524"/>
            <a:ext cx="8911687" cy="3324113"/>
          </a:xfrm>
        </p:spPr>
        <p:txBody>
          <a:bodyPr>
            <a:normAutofit/>
          </a:bodyPr>
          <a:lstStyle/>
          <a:p>
            <a:r>
              <a:rPr lang="ru-RU" sz="2800" dirty="0"/>
              <a:t>Не встречайся без родителей с людьми из Интернета вживую.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/>
              <a:t> В Интернете многие люди рассказывают о себе неправду.</a:t>
            </a:r>
          </a:p>
        </p:txBody>
      </p:sp>
    </p:spTree>
    <p:extLst>
      <p:ext uri="{BB962C8B-B14F-4D97-AF65-F5344CB8AC3E}">
        <p14:creationId xmlns:p14="http://schemas.microsoft.com/office/powerpoint/2010/main" val="3119974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492917-B46C-47E7-A196-00B8F46D1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9304" y="247425"/>
            <a:ext cx="9144000" cy="2205319"/>
          </a:xfrm>
        </p:spPr>
        <p:txBody>
          <a:bodyPr>
            <a:normAutofit fontScale="90000"/>
          </a:bodyPr>
          <a:lstStyle/>
          <a:p>
            <a:b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5. Осторожно с незнакомыми</a:t>
            </a:r>
            <a:r>
              <a:rPr lang="ru-RU" sz="3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C8C031F-3DA6-4948-8E47-A06A9F618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0155" y="1495313"/>
            <a:ext cx="10173149" cy="4604273"/>
          </a:xfrm>
        </p:spPr>
        <p:txBody>
          <a:bodyPr/>
          <a:lstStyle/>
          <a:p>
            <a:endParaRPr lang="ru-RU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«Злые люди в Интернете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Расставляют свои сети.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С незнакомыми людьми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Ты на встречу не иди!» 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0316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47495A-CC6A-482B-9B12-4CFAEFA501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061"/>
            <a:ext cx="9144000" cy="164591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6. Будь дружелюбен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C4E24F-7566-41C1-938A-8B94573460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7483" y="1021976"/>
            <a:ext cx="9144000" cy="5131398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endParaRPr lang="ru-RU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 грубиянами в Сети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Разговор не заводи.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Ну и сам не оплошай —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Никого не обижай.» 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682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F7A7FD-0C3A-463A-951F-22DA2DED1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24927"/>
            <a:ext cx="9144000" cy="1554479"/>
          </a:xfrm>
        </p:spPr>
        <p:txBody>
          <a:bodyPr>
            <a:normAutofit fontScale="90000"/>
          </a:bodyPr>
          <a:lstStyle/>
          <a:p>
            <a:r>
              <a:rPr lang="ru-RU" sz="4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sz="3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 Не рассказывай о себе</a:t>
            </a:r>
            <a:r>
              <a:rPr lang="ru-RU" sz="4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48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D32E1F2-3047-4BD3-BA18-F90E0D511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99247"/>
            <a:ext cx="9144000" cy="5733825"/>
          </a:xfrm>
        </p:spPr>
        <p:txBody>
          <a:bodyPr>
            <a:normAutofit/>
          </a:bodyPr>
          <a:lstStyle/>
          <a:p>
            <a:endParaRPr lang="ru-RU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«Чтобы вор к нам не пришёл,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И чужой нас не нашёл,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Телефон свой, адрес, фото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В интернет не помещай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И другим не сообщай» 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480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32036-83F9-D352-416E-AF2B8F1BD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1320501"/>
            <a:ext cx="8911687" cy="4216997"/>
          </a:xfrm>
        </p:spPr>
        <p:txBody>
          <a:bodyPr>
            <a:normAutofit/>
          </a:bodyPr>
          <a:lstStyle/>
          <a:p>
            <a:br>
              <a:rPr lang="ru-RU" sz="3200" dirty="0"/>
            </a:br>
            <a:r>
              <a:rPr lang="ru-RU" sz="3200" u="sng" dirty="0"/>
              <a:t>Никогда не рассказывай о себе незнакомым людям</a:t>
            </a:r>
            <a:r>
              <a:rPr lang="ru-RU" sz="3200" dirty="0"/>
              <a:t>: где ты живешь, учишься, свой номер телефона. </a:t>
            </a:r>
            <a:br>
              <a:rPr lang="ru-RU" sz="3200" dirty="0"/>
            </a:br>
            <a:r>
              <a:rPr lang="ru-RU" sz="3200" dirty="0"/>
              <a:t>Это должны знать только твои </a:t>
            </a:r>
            <a:br>
              <a:rPr lang="ru-RU" sz="3200" dirty="0"/>
            </a:br>
            <a:r>
              <a:rPr lang="ru-RU" sz="3200" dirty="0"/>
              <a:t>друзья и семья!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90539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BFCC34-B2C0-86E4-5D00-14741B678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4668652"/>
          </a:xfrm>
        </p:spPr>
        <p:txBody>
          <a:bodyPr/>
          <a:lstStyle/>
          <a:p>
            <a:r>
              <a:rPr lang="ru-RU" sz="2800" b="1" dirty="0"/>
              <a:t>Творческое задание:</a:t>
            </a:r>
            <a:br>
              <a:rPr lang="ru-RU" sz="2800" b="1" dirty="0"/>
            </a:br>
            <a:br>
              <a:rPr lang="ru-RU" dirty="0"/>
            </a:br>
            <a:r>
              <a:rPr lang="ru-RU" sz="3200" dirty="0"/>
              <a:t>Изобразите на листе бумаги А4 </a:t>
            </a:r>
            <a:br>
              <a:rPr lang="ru-RU" sz="3200" dirty="0"/>
            </a:br>
            <a:r>
              <a:rPr lang="ru-RU" sz="3200" dirty="0"/>
              <a:t>рисунок на тему: </a:t>
            </a:r>
            <a:br>
              <a:rPr lang="ru-RU" sz="3200" dirty="0"/>
            </a:br>
            <a:r>
              <a:rPr lang="ru-RU" sz="3200" dirty="0"/>
              <a:t>          </a:t>
            </a:r>
            <a:br>
              <a:rPr lang="ru-RU" sz="3200" dirty="0"/>
            </a:br>
            <a:r>
              <a:rPr lang="ru-RU" sz="3200" dirty="0"/>
              <a:t>  </a:t>
            </a:r>
            <a:r>
              <a:rPr lang="ru-RU" sz="3200" b="1" dirty="0"/>
              <a:t>«Кибербезопасность»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28714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8BBA8D-508E-249A-EFC3-D6CA088C5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1040" y="941515"/>
            <a:ext cx="9063839" cy="54632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9B296FD2-C812-0702-0E7C-DE7AB2152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859" y="355002"/>
            <a:ext cx="9983096" cy="6110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624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84D0F1-FD47-75E3-A8BC-FB306E554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7357" y="1001858"/>
            <a:ext cx="9418405" cy="51871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2BBAAC0-A90D-C553-9F92-23A480343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61" y="441064"/>
            <a:ext cx="9950825" cy="605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897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E4BC2-79CE-8275-0A9F-6D9F09A04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09"/>
            <a:ext cx="8911687" cy="5722903"/>
          </a:xfrm>
        </p:spPr>
        <p:txBody>
          <a:bodyPr>
            <a:noAutofit/>
          </a:bodyPr>
          <a:lstStyle/>
          <a:p>
            <a:r>
              <a:rPr lang="ru-RU" sz="2800" b="1" dirty="0"/>
              <a:t>Рефлексия</a:t>
            </a:r>
            <a:br>
              <a:rPr lang="ru-RU" sz="2800" dirty="0"/>
            </a:br>
            <a:r>
              <a:rPr lang="ru-RU" sz="2800" b="1" dirty="0"/>
              <a:t>1. </a:t>
            </a:r>
            <a:r>
              <a:rPr lang="ru-RU" sz="2800" dirty="0"/>
              <a:t>Была ли для вас услышанная на уроке информация </a:t>
            </a:r>
            <a:r>
              <a:rPr lang="ru-RU" sz="2800" u="sng" dirty="0"/>
              <a:t>полезной</a:t>
            </a:r>
            <a:r>
              <a:rPr lang="ru-RU" sz="2800" dirty="0"/>
              <a:t>?</a:t>
            </a:r>
            <a:br>
              <a:rPr lang="ru-RU" sz="2800" dirty="0"/>
            </a:br>
            <a:r>
              <a:rPr lang="ru-RU" sz="2800" b="1" dirty="0"/>
              <a:t>2. </a:t>
            </a:r>
            <a:r>
              <a:rPr lang="ru-RU" sz="2800" dirty="0"/>
              <a:t>Была ли для вас услышанная на уроке информация </a:t>
            </a:r>
            <a:r>
              <a:rPr lang="ru-RU" sz="2800" u="sng" dirty="0"/>
              <a:t>новой</a:t>
            </a:r>
            <a:r>
              <a:rPr lang="ru-RU" sz="2800" dirty="0"/>
              <a:t>?</a:t>
            </a:r>
            <a:br>
              <a:rPr lang="ru-RU" sz="2800" dirty="0"/>
            </a:br>
            <a:r>
              <a:rPr lang="ru-RU" sz="2800" b="1" dirty="0"/>
              <a:t>3. </a:t>
            </a:r>
            <a:r>
              <a:rPr lang="ru-RU" sz="2800" dirty="0"/>
              <a:t>Будете ли вы </a:t>
            </a:r>
            <a:r>
              <a:rPr lang="ru-RU" sz="2800" u="sng" dirty="0"/>
              <a:t>применять полученные знания </a:t>
            </a:r>
            <a:r>
              <a:rPr lang="ru-RU" sz="2800" dirty="0"/>
              <a:t>в своем личном опыте?</a:t>
            </a:r>
            <a:br>
              <a:rPr lang="ru-RU" sz="2800" dirty="0"/>
            </a:br>
            <a:br>
              <a:rPr lang="ru-RU" sz="2800" dirty="0"/>
            </a:br>
            <a:r>
              <a:rPr lang="ru-RU" sz="2400" dirty="0"/>
              <a:t>- Наш классный час подходит к концу. И помните, Интернет может быть прекрасным и полезным средством для обучения, отдыха или общения с друзьями. Но – как и реальный мир –</a:t>
            </a:r>
            <a:br>
              <a:rPr lang="ru-RU" sz="2400" dirty="0"/>
            </a:br>
            <a:r>
              <a:rPr lang="ru-RU" sz="2400" dirty="0"/>
              <a:t> </a:t>
            </a:r>
            <a:r>
              <a:rPr lang="ru-RU" sz="3200" b="1" dirty="0"/>
              <a:t>Сеть тоже может быть опасна!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011863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6A977-424B-4228-A266-793AF78B6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32301" y="1084463"/>
            <a:ext cx="18148914" cy="65863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AD22594-6B01-4E36-9E36-1ADFBBDAC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377" y="242371"/>
            <a:ext cx="9771963" cy="65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77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360</TotalTime>
  <Words>710</Words>
  <Application>Microsoft Office PowerPoint</Application>
  <PresentationFormat>Широкоэкранный</PresentationFormat>
  <Paragraphs>51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Century Gothic</vt:lpstr>
      <vt:lpstr>Segoe UI</vt:lpstr>
      <vt:lpstr>Times New Roman</vt:lpstr>
      <vt:lpstr>Wingdings 3</vt:lpstr>
      <vt:lpstr>Легкий дым</vt:lpstr>
      <vt:lpstr>                                                              Новосибирская область, Новосибирский район                                       МБОУ – Ярковская СОШ №3 с кадетскими классами    </vt:lpstr>
      <vt:lpstr>Презентация PowerPoint</vt:lpstr>
      <vt:lpstr> Есть такая сеть на свете, Ею рыбу не поймать. В неё входят даже дети, Чтоб общаться иль играть. Информацию черпают, И чего здесь только нет! Как же сеть ту называют? Ну, конечно, ………</vt:lpstr>
      <vt:lpstr>1ученик:  Интернет – это информационная система, которая стала одним из важнейших изобретений человека. 2 ученик.  Интернет-это всемирная электронная сеть информации, которая соединяет всех владельцев компьютеров, подключенных к этой сети. Получив доступ к сети, можно сделать многое. 3ученик.  При помощи Интернета можно связаться с человеком, который находится вдалеке от вас, вы можете переписываться с ним при помощи электронной почты, общаться с ним в «чатах» и даже видеть своего собеседника. Это очень интересно. 4 ученик. В Интернете собрана информация со всего мира. Там можно отыскать словари, энциклопедии, газеты, произведения писателей, музыку. Можно посмотреть фильмы, теле- и радиопередачи, найти массу программ для своего компьютера. </vt:lpstr>
      <vt:lpstr>Чтобы Интернет стал нам настоящим другом и приносил только пользу и радость, нужно знать несколько несложных, но очень важных правил. Самое главное правило пользователя Интернета:  - Будь внимателен и осторожен!</vt:lpstr>
      <vt:lpstr>                                          </vt:lpstr>
      <vt:lpstr>Презентация PowerPoint</vt:lpstr>
      <vt:lpstr>Презентация PowerPoint</vt:lpstr>
      <vt:lpstr>    2. Установи фильтр</vt:lpstr>
      <vt:lpstr>Ученик:   «Как и всюду на планете, Есть опасность в Интернете. Мы опасность исключаем, Если фильтры подключаем» </vt:lpstr>
      <vt:lpstr>            3. Не открывай файлы</vt:lpstr>
      <vt:lpstr>Не скачивай и не открывай неизвестные тебе или присланные незнакомцами файлы из Интернета. Чтобы избежать заражения компьютера вирусом, установи на него специальную программу — антивирус! </vt:lpstr>
      <vt:lpstr>Ученик:   «Не хочу попасть в беду — Антивирус заведу! Всем, кто ходит в Интернет, Пригодится наш совет» </vt:lpstr>
      <vt:lpstr>  4. Не спеши отправлять SMS </vt:lpstr>
      <vt:lpstr>Если хочешь скачать картинку или мелодию, но тебя просят отправить смс — не спеши! Сначала проверь этот номер в интернете — безопасно ли отправлять на него смс и не обманут ли тебя. Сделать это можно на специальном сайте.  Ученик:  «Иногда тебе в Сети Вдруг встречаются вруны. Ты мошенникам не верь, Информацию проверь!» </vt:lpstr>
      <vt:lpstr>Не встречайся без родителей с людьми из Интернета вживую.   В Интернете многие люди рассказывают о себе неправду.</vt:lpstr>
      <vt:lpstr>            5. Осторожно с незнакомыми  </vt:lpstr>
      <vt:lpstr>      6. Будь дружелюбен</vt:lpstr>
      <vt:lpstr>       7.  Не рассказывай о себе. </vt:lpstr>
      <vt:lpstr> Никогда не рассказывай о себе незнакомым людям: где ты живешь, учишься, свой номер телефона.  Это должны знать только твои  друзья и семья! </vt:lpstr>
      <vt:lpstr>Творческое задание:  Изобразите на листе бумаги А4  рисунок на тему:               «Кибербезопасность» </vt:lpstr>
      <vt:lpstr>Презентация PowerPoint</vt:lpstr>
      <vt:lpstr>Презентация PowerPoint</vt:lpstr>
      <vt:lpstr>Рефлексия 1. Была ли для вас услышанная на уроке информация полезной? 2. Была ли для вас услышанная на уроке информация новой? 3. Будете ли вы применять полученные знания в своем личном опыте?  - Наш классный час подходит к концу. И помните, Интернет может быть прекрасным и полезным средством для обучения, отдыха или общения с друзьями. Но – как и реальный мир –  Сеть тоже может быть опасна!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   (3класс)</dc:title>
  <dc:creator>Алина Нарина</dc:creator>
  <cp:lastModifiedBy>Алина Нарина</cp:lastModifiedBy>
  <cp:revision>26</cp:revision>
  <dcterms:created xsi:type="dcterms:W3CDTF">2022-04-03T11:30:52Z</dcterms:created>
  <dcterms:modified xsi:type="dcterms:W3CDTF">2025-07-27T17:22:06Z</dcterms:modified>
</cp:coreProperties>
</file>