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8630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945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18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03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131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038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447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55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124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754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288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90908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314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9375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2222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678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201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BAA782D-643F-4E50-B5D4-BF16BAC8F2C1}" type="datetimeFigureOut">
              <a:rPr lang="ru-RU" smtClean="0"/>
              <a:t>26.12.2021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14D0207-F732-444F-BF35-130002DFA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7288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As8CqKaVPIE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18035" y="831273"/>
            <a:ext cx="461818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Галин </a:t>
            </a:r>
            <a:r>
              <a:rPr lang="ru-RU" sz="4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Радмир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Артурович. 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лет.</a:t>
            </a:r>
          </a:p>
          <a:p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Ученик 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класса</a:t>
            </a:r>
          </a:p>
          <a:p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МОБУ ООШ </a:t>
            </a:r>
            <a:r>
              <a:rPr lang="ru-RU" sz="4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д.Новосубхангулово</a:t>
            </a:r>
            <a:endParaRPr lang="ru-RU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a-RU" sz="4000" dirty="0" smtClean="0">
                <a:solidFill>
                  <a:srgbClr val="002060"/>
                </a:solidFill>
              </a:rPr>
              <a:t>   </a:t>
            </a:r>
          </a:p>
          <a:p>
            <a:endParaRPr lang="ba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36" y="218833"/>
            <a:ext cx="3916220" cy="564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551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6473" y="554182"/>
            <a:ext cx="107880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a-RU" sz="6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ba-RU" sz="66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a-RU" sz="6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a-RU" sz="6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«Сделаем мир лучше» </a:t>
            </a:r>
          </a:p>
          <a:p>
            <a:pPr algn="ctr"/>
            <a:r>
              <a:rPr lang="ba-RU" sz="6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ba-RU" sz="66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a-RU" sz="6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a-RU" sz="6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Лего- </a:t>
            </a:r>
            <a:r>
              <a:rPr lang="ba-RU" sz="6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анимация</a:t>
            </a:r>
            <a:endParaRPr lang="ba-RU" sz="66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6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165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2617" y="831273"/>
            <a:ext cx="93379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a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ba-RU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ba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основы Лего- анимации, создать свой Лего- мультфильм.</a:t>
            </a:r>
          </a:p>
          <a:p>
            <a:r>
              <a:rPr lang="ba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ba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ba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собрать информацию о том, как снимать  Лего – мультфильм., написать сценарий, построить декорацию.</a:t>
            </a:r>
          </a:p>
          <a:p>
            <a:r>
              <a:rPr lang="ba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ba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r>
              <a:rPr lang="ba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Лего- мультфильмы становятся очень популярными среди детей и способствуют на развитие 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607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Кульбердина Илюза\Desktop\WhatsApp Image 2020-12-14 at 15.29.01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818" y="138546"/>
            <a:ext cx="4414982" cy="3592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944" y="138546"/>
            <a:ext cx="4645891" cy="35891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146" y="2728766"/>
            <a:ext cx="3682120" cy="3893706"/>
          </a:xfrm>
          <a:prstGeom prst="rect">
            <a:avLst/>
          </a:prstGeom>
        </p:spPr>
      </p:pic>
      <p:pic>
        <p:nvPicPr>
          <p:cNvPr id="5" name="Рисунок 4" descr="C:\Users\Кульбердина Илюза\Desktop\WhatsApp Image 2020-12-14 at 21.13.06.jpe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564" y="3149599"/>
            <a:ext cx="4239489" cy="3398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4009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108" y="281354"/>
            <a:ext cx="4244120" cy="62073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333" y="281354"/>
            <a:ext cx="4223605" cy="620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98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484" y="246185"/>
            <a:ext cx="4527148" cy="63128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79" y="246184"/>
            <a:ext cx="4362451" cy="631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62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3927" y="1482435"/>
            <a:ext cx="809567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a-RU" sz="85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Лего- </a:t>
            </a:r>
            <a:r>
              <a:rPr lang="ba-RU" sz="85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анимация</a:t>
            </a:r>
          </a:p>
          <a:p>
            <a:pPr algn="ctr"/>
            <a:r>
              <a:rPr lang="en-US" sz="4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https://youtu.be/As8CqKaVPIE</a:t>
            </a:r>
            <a:endParaRPr lang="ba-RU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ba-RU" sz="85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691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50164" y="1482437"/>
            <a:ext cx="1026598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a-RU" sz="10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100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19027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96</TotalTime>
  <Words>82</Words>
  <Application>Microsoft Office PowerPoint</Application>
  <PresentationFormat>Широкоэкранный</PresentationFormat>
  <Paragraphs>14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Кульбердина Илюза</dc:creator>
  <cp:lastModifiedBy>Кульбердина Илюза</cp:lastModifiedBy>
  <cp:revision>16</cp:revision>
  <cp:lastPrinted>2021-12-26T14:37:59Z</cp:lastPrinted>
  <dcterms:created xsi:type="dcterms:W3CDTF">2021-11-30T16:32:34Z</dcterms:created>
  <dcterms:modified xsi:type="dcterms:W3CDTF">2021-12-26T14:38:19Z</dcterms:modified>
</cp:coreProperties>
</file>