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92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289" r:id="rId1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72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98699"/>
            <a:ext cx="7772400" cy="1211263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E15AF-242C-434A-A29A-5346AF7FF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8F9A6-3B72-44D5-BCD1-9A1FCF5FA84D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B9FA2-CCCB-4765-BD58-27A5557FA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2DB8C-8DB2-4B3B-A5FD-795CD77B0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73E35-C325-41E2-91CF-422B5CF543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2003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5D0880-BDCB-4B97-A8A6-CDB9EF5F1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3588E-EF87-4DB2-ADD0-2368DFA8A285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F50FE-0598-4532-A6BA-9C27FA5B5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D650A0-23D0-43F6-B6A6-D041E9144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7E33C-89F3-4799-BF18-57393E31FF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1213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8B266-D3DA-444E-952C-2E0BF8FA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83CA3-3E32-427E-A573-4DD485656EE7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7CAC-38CF-4D64-B823-BCD364AE4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21059-729D-46B0-9292-DBD5ABECC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EA583E-B0BC-47BA-AB3D-97AD68CF383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8137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1B49700-1EAF-4418-8BA7-579A288F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DA133-EB94-421A-A6CD-7560FDAA692E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243D12-B978-482D-A6F4-289838350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A60777-A0C8-42B7-AAED-BB32F0200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A2924-091C-4500-AE00-9773066C00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7642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8C354A2-75F0-4AFC-AE35-1AE2ADC5D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41706-3C7D-4AFF-8FA2-893E21CC86CA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6380921-626D-45F9-8E37-A96191838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922DB7A-9AFC-4F99-B322-B36B16EE7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1D40B-FD08-4802-A914-022B86BBCE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055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B689EB3-BCFB-46AD-A240-A23748815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D1C7B-8F22-46B2-91A0-FDEAEFC7D63F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F6BFC8F-4A86-4EA5-BADC-CC45B4749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F40F373-346A-43B2-A6B0-BAA1342F2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D5A8A3-978C-4A87-B033-8BDC2DB415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3961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A9F4800-8146-4FF5-93E4-8B1366C67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706B2-98EA-4F81-8CF2-CCC7EA876990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1D902CE-BABD-4438-AAC5-97007EA1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BF6FC94-3E73-4875-8454-6ACD0142F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C3D03-62FC-4A10-B56E-9B2A46DF55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332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FF997-FFF0-4682-A395-74CAC1978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8D7AC-3551-4471-B2F5-43F217046415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62B38CC-BAD7-4FB0-B920-F329DA2EC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3BAD453-0BB4-4F4B-89CA-526A1A1C4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95E59-21EF-44FE-A9E3-25A06145AD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4212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ECAC12C-B56F-4AE6-ACA9-173908282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D22C8-5F23-4449-8ED4-BC32BB73EDF8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326C7EF-FE96-4E5E-9565-9BB26450C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9A524BF-F062-4712-8DF3-BC1AB2D0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C7AB76-FB69-44AC-A5F9-934DDE56D5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5802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F1FFD-CE65-4448-91CC-B801972E0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41760-FDAC-4759-963C-779B032AB65D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A12B3-2D2E-4EDD-A578-3B4891C76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55F43-1B4A-4908-A7B8-C561E4FC3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2738A-EA35-49C5-B622-DC5BD900FD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0424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0ED11-E14F-4D1E-A198-5E6750758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58B94-7C12-4616-9D9D-A8CC049646D9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C6D0E3-316E-4CDD-8A66-08A7B72AA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22897-5D1B-4D0B-932F-5D93EE7E0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BF144-2F75-4202-B2AF-BEEA707C201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6093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D1ED19-39C3-4E2C-AD71-D5E4633F332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51A8C78-7AF5-4572-9FB6-839604B754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5E06D-6554-43C2-A3C0-E0C5B4780C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4222EE-5D49-47F3-87C7-FEAE087E35F3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2FBAA-4AC4-41F7-9DA5-ECEEE1CC9B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AD676-6B6D-47C1-B450-1D9E6ACB29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908E8D"/>
                </a:solidFill>
              </a:defRPr>
            </a:lvl1pPr>
          </a:lstStyle>
          <a:p>
            <a:fld id="{E0DB2093-3224-479A-9243-9630FB7DFE1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anose="03010101010201010101" pitchFamily="66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C6304F-8A3C-4BE9-8F0C-16F6C7F46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54001"/>
            <a:ext cx="7772400" cy="3688079"/>
          </a:xfrm>
        </p:spPr>
        <p:txBody>
          <a:bodyPr/>
          <a:lstStyle/>
          <a:p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АВТОНОМНОЕ ДОШОЛЬНОЕ ОБРАЗОВАТЕЛЬНОЕ УЧРЕЖДЕНИЕ </a:t>
            </a:r>
            <a:b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ГОРОДА МУРМАРНСКА №91</a:t>
            </a:r>
            <a:b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ПРОЕКТНАЯ РАБОТА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 современных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технологий в музыкально-образовательной деятельности с воспитанниками дошкольных образовательных организаций</a:t>
            </a:r>
            <a:endParaRPr lang="ru-RU" sz="18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7DB7EF4-5ADB-4F1D-A4CE-52E4737ED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3428999"/>
            <a:ext cx="7848600" cy="3174999"/>
          </a:xfrm>
        </p:spPr>
        <p:txBody>
          <a:bodyPr/>
          <a:lstStyle/>
          <a:p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Лещинская Анна Станиславовна,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музыкальный руководитель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МАДОУ  № 91 г. Мурманска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5412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0AA936-FB6D-4C93-84FB-5857BC98B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080" y="223521"/>
            <a:ext cx="8382000" cy="3205480"/>
          </a:xfrm>
        </p:spPr>
        <p:txBody>
          <a:bodyPr/>
          <a:lstStyle/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Здоровьесберегающие технологии 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 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</a:t>
            </a:r>
            <a:r>
              <a:rPr lang="ru-RU" sz="6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 мер, включающая взаимосвязь и взаимодействие всех факторов образовательной среды. направленных на сохранение здоровья ребёнка на всех этапах его обучения и развития.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организовать музыкально-оздоровительную работу в ДОУ, обеспечивающую каждому ребенку укрепление психического и физического здоровья, выявление и развитие музыкальных и творческих способностей, формирование привычки к здоровому образу жизни.</a:t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музыкально-оздоровительной работы:</a:t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5116C3D-4418-463E-950E-0C474CD18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080" y="3119120"/>
            <a:ext cx="8382000" cy="3515359"/>
          </a:xfrm>
        </p:spPr>
        <p:txBody>
          <a:bodyPr/>
          <a:lstStyle/>
          <a:p>
            <a:pPr algn="just"/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Образовательные задачи: 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39302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31750" lvl="0" indent="-285750" algn="just">
              <a:lnSpc>
                <a:spcPct val="100000"/>
              </a:lnSpc>
              <a:spcAft>
                <a:spcPts val="800"/>
              </a:spcAft>
              <a:buSzPts val="1000"/>
              <a:buFontTx/>
              <a:buChar char="-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музыкальные и творческие способности дошкольников в различных         видах         музыкальной         деятельности,         используя </a:t>
            </a:r>
            <a:r>
              <a:rPr lang="ru-RU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технологии, исходя из возрастных и индивидуальных возможностей каждого ребенка, звуковую культуру речи воспитанников, связную речь и ее грамматический строй.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31750" lvl="0" indent="-285750" algn="just">
              <a:lnSpc>
                <a:spcPct val="100000"/>
              </a:lnSpc>
              <a:spcAft>
                <a:spcPts val="800"/>
              </a:spcAft>
              <a:buSzPts val="1000"/>
              <a:buFontTx/>
              <a:buChar char="-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начала музыкальной культуры.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31750" lvl="0" indent="-285750" algn="just">
              <a:lnSpc>
                <a:spcPct val="100000"/>
              </a:lnSpc>
              <a:spcAft>
                <a:spcPts val="800"/>
              </a:spcAft>
              <a:buSzPts val="1000"/>
              <a:buFontTx/>
              <a:buChar char="-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Совершенствовать практическое  употребление языковых единиц в речи детей в процессе общения со сверстниками и взрослыми.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31750" lvl="0" indent="-285750" algn="just">
              <a:lnSpc>
                <a:spcPct val="100000"/>
              </a:lnSpc>
              <a:spcAft>
                <a:spcPts val="800"/>
              </a:spcAft>
              <a:buSzPts val="1000"/>
              <a:buFontTx/>
              <a:buChar char="-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Создавать предметно-развивающую среду и условия для формирования гармоничной, духовно богатой, физически здоровой личности.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39302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085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9CACF-C4B5-43FC-9EA2-4DC81C756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600" y="274321"/>
            <a:ext cx="8422640" cy="3454399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Воспитательные задачи: </a:t>
            </a:r>
            <a:b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положительное отношение ребенка к окружающему миру, к своей семье, сверстникам, самому себе.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у детей позитивную оценку действительности, взглядов, вкусов с учетом ярко выраженных индивидуальных психофизических особенностей.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уважительное отношение к культуре страны, народа, родного города; создавать положительную основу для воспитания патриотических чувств.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89B65A8-1D6B-49E8-8805-3D1A895364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5600" y="3657600"/>
            <a:ext cx="8422640" cy="2926079"/>
          </a:xfrm>
        </p:spPr>
        <p:txBody>
          <a:bodyPr/>
          <a:lstStyle/>
          <a:p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Оздоровительные задачи: </a:t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Сохранять и укреплять физическое и психическое здоровье.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Создавать условия, обеспечивающие эмоциональное благополучие каждого ребенка.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помощью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технологий повышать адаптивные возможности детского организма (активизировать защитные свойства, устойчивость к заболеваниям).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правильную осанку, гигиенические навыки.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39302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5903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F72AEF-0366-423F-BE49-14D4FCC97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" y="1188720"/>
            <a:ext cx="8249920" cy="5181600"/>
          </a:xfrm>
        </p:spPr>
        <p:txBody>
          <a:bodyPr/>
          <a:lstStyle/>
          <a:p>
            <a:pPr marR="0" lvl="0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реализации системы музыкально-оздоровительной          		работы в ДОУ. </a:t>
            </a:r>
            <a:b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Организационный.</a:t>
            </a: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Диагностический.</a:t>
            </a: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Практический.</a:t>
            </a: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Обобщающий.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9734EEA-2A57-4576-8B30-8A3BAF19F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480" y="7020559"/>
            <a:ext cx="8321040" cy="508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5969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D73361-8A0E-4441-9599-799060794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960" y="457200"/>
            <a:ext cx="8453120" cy="2346960"/>
          </a:xfrm>
        </p:spPr>
        <p:txBody>
          <a:bodyPr/>
          <a:lstStyle/>
          <a:p>
            <a:pPr marR="30480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 в ДОУ для развития музыкальных и творческих               способностей  детей, укрепление их психофизического здоровья.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CE1E02-F1C2-4804-A827-1A5C0B9B1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5920" y="2286000"/>
            <a:ext cx="8392160" cy="445008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86B21568-9D81-4FD3-B3A0-F4B748AB36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267575"/>
              </p:ext>
            </p:extLst>
          </p:nvPr>
        </p:nvGraphicFramePr>
        <p:xfrm>
          <a:off x="406400" y="2468880"/>
          <a:ext cx="8361681" cy="4282552"/>
        </p:xfrm>
        <a:graphic>
          <a:graphicData uri="http://schemas.openxmlformats.org/drawingml/2006/table">
            <a:tbl>
              <a:tblPr firstRow="1" firstCol="1" bandRow="1"/>
              <a:tblGrid>
                <a:gridCol w="2766907">
                  <a:extLst>
                    <a:ext uri="{9D8B030D-6E8A-4147-A177-3AD203B41FA5}">
                      <a16:colId xmlns:a16="http://schemas.microsoft.com/office/drawing/2014/main" val="3557614524"/>
                    </a:ext>
                  </a:extLst>
                </a:gridCol>
                <a:gridCol w="2797387">
                  <a:extLst>
                    <a:ext uri="{9D8B030D-6E8A-4147-A177-3AD203B41FA5}">
                      <a16:colId xmlns:a16="http://schemas.microsoft.com/office/drawing/2014/main" val="3436285178"/>
                    </a:ext>
                  </a:extLst>
                </a:gridCol>
                <a:gridCol w="2797387">
                  <a:extLst>
                    <a:ext uri="{9D8B030D-6E8A-4147-A177-3AD203B41FA5}">
                      <a16:colId xmlns:a16="http://schemas.microsoft.com/office/drawing/2014/main" val="1299154917"/>
                    </a:ext>
                  </a:extLst>
                </a:gridCol>
              </a:tblGrid>
              <a:tr h="201961"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Помещения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Процессы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1174053"/>
                  </a:ext>
                </a:extLst>
              </a:tr>
              <a:tr h="901621"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Музыкальный зал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Музыкальные занятия, кружковая деятельность, индивидуальные занятия, праздники, досуги, развлечения.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музыкальный руководитель, воспитатели, родители.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42174"/>
                  </a:ext>
                </a:extLst>
              </a:tr>
              <a:tr h="1083729"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Групповая комната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Самостоятельная музыкальная и театральная деятельность в музыкальных уголках. Индивидуальная работа с детьми.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воспитатели, музыкальный руководитель.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6658530"/>
                  </a:ext>
                </a:extLst>
              </a:tr>
              <a:tr h="1360377"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Физкультурный зал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Утренняя музыкальная разминка.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Физкультурные занятия с музыкальным сопровождением. Музыкально-спортивные праздники и развлечения.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инструктор по физвоспитанию, воспитатели, музыкальный руководитель.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6910486"/>
                  </a:ext>
                </a:extLst>
              </a:tr>
              <a:tr h="719512"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детского сада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Праздники, развлечения. Музыкально-физкультурные праздники.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воспитатели, музыкальный руководитель, инструктор по физвоспитанию.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73" marR="65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3215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1727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953DD-665F-479F-88AD-585BD7AFC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406401"/>
            <a:ext cx="8270240" cy="1666239"/>
          </a:xfrm>
        </p:spPr>
        <p:txBody>
          <a:bodyPr/>
          <a:lstStyle/>
          <a:p>
            <a:pPr algn="ctr"/>
            <a:r>
              <a:rPr lang="ru-RU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Здоровьесберегающие технологии на музыкальных занятиях в ДОУ.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CA7FE9-CDAF-4381-9D98-5D5CD3FA7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6400" y="2316480"/>
            <a:ext cx="8270240" cy="4267200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ru-RU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Логоритмика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Пальчиковая  гимнастику</a:t>
            </a:r>
          </a:p>
          <a:p>
            <a:pPr marL="285750" marR="31750" indent="-285750" algn="just">
              <a:lnSpc>
                <a:spcPct val="100000"/>
              </a:lnSpc>
              <a:spcAft>
                <a:spcPts val="800"/>
              </a:spcAft>
              <a:buFontTx/>
              <a:buChar char="-"/>
            </a:pPr>
            <a:r>
              <a:rPr lang="ru-RU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Психогимнастика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31750" indent="-285750" algn="just">
              <a:lnSpc>
                <a:spcPct val="100000"/>
              </a:lnSpc>
              <a:spcAft>
                <a:spcPts val="800"/>
              </a:spcAft>
              <a:buFontTx/>
              <a:buChar char="-"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Дыхательная  и артикуляционная гимнастика</a:t>
            </a:r>
          </a:p>
          <a:p>
            <a:pPr marL="342900" indent="-342900">
              <a:buFontTx/>
              <a:buChar char="-"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Ритмопластика</a:t>
            </a:r>
          </a:p>
          <a:p>
            <a:pPr marR="3048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Музыкотерапия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928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F7E0A0-FC2D-48FC-B384-CBC7B928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40" y="386081"/>
            <a:ext cx="8300720" cy="2072640"/>
          </a:xfrm>
        </p:spPr>
        <p:txBody>
          <a:bodyPr/>
          <a:lstStyle/>
          <a:p>
            <a:pPr marR="30480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своей работе использую следующие программы и методические пособия:  </a:t>
            </a:r>
            <a:br>
              <a:rPr lang="ru-RU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D44BBD5-8D94-41AB-BC2B-D5FF823D3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7040" y="1757680"/>
            <a:ext cx="8300720" cy="4714240"/>
          </a:xfrm>
        </p:spPr>
        <p:txBody>
          <a:bodyPr/>
          <a:lstStyle/>
          <a:p>
            <a:pPr marL="342900" marR="3175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музыкальное  воспитание: «Методика музыкального воспитания детском саду» Н. Ветлугиной, «Праздник каждый день»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И.Каплуновой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«Музыкальное воспитание в детском саду»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М.Зацепиной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«Музыкальное воспитание дошкольников» О.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Радыновой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Программа «Элементарное музицирование с дошкольниками» Т.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Тютюнниковой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Программа «Ритмическая мозаика», «Топ-хлоп, малыши» А. Бурениной,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О.П.Радынова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«Музыкальные шедевры».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воспитание  здорового ребёнка: «Как воспитать здорового ребёнка» В.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Алямовской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«Оздоровительные игры для дошкольников и младших школьников» А. Галанова, «Развивающая педагогика оздоровления» В, Кудрявцева, «Театр физического развития и оздоровления» Н. Ефимова,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Программа оздоровления дошкольников «Зеленый огонек здоровья»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Картушиной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«Дыхательная гимнастика» А. Стрельниковой, «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Психогимнастика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М. Чистяковой.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05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903C07-87B1-4727-8AA9-C5F4B5798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04801"/>
            <a:ext cx="7886700" cy="670559"/>
          </a:xfrm>
        </p:spPr>
        <p:txBody>
          <a:bodyPr/>
          <a:lstStyle/>
          <a:p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Совместная работа педагогов ДОУ:</a:t>
            </a:r>
            <a:endParaRPr lang="ru-RU" sz="36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4BC3E29-8DD3-4D32-A75B-20EBC885D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240" y="1188720"/>
            <a:ext cx="8402320" cy="5445760"/>
          </a:xfrm>
        </p:spPr>
        <p:txBody>
          <a:bodyPr/>
          <a:lstStyle/>
          <a:p>
            <a:pPr marL="342900" marR="3175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консультаций;</a:t>
            </a:r>
          </a:p>
          <a:p>
            <a:pPr marL="342900" marR="3175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совместное планирование самостоятельной музыкальной деятельности детей;</a:t>
            </a:r>
          </a:p>
          <a:p>
            <a:pPr marL="342900" marR="3175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подготовка наглядного материала с советами и рекомендациями по занятиям с детьми  на информационных стендах;</a:t>
            </a:r>
          </a:p>
          <a:p>
            <a:pPr marL="342900" marR="3175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        мастер-классов         для         педагогов          по         применению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технологий.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30480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Подобран наглядный материал и консультации для воспитателей.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3197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8FE78C-5B7F-4DE7-95F7-AF7D1E323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560" y="284481"/>
            <a:ext cx="8341360" cy="1984055"/>
          </a:xfrm>
        </p:spPr>
        <p:txBody>
          <a:bodyPr/>
          <a:lstStyle/>
          <a:p>
            <a:pPr marR="30480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Взаимодействие музыкального руководителя  с родителями: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C39B6E-681B-42C2-BDB4-D6EFE3AF6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6560" y="1676400"/>
            <a:ext cx="8341360" cy="4805681"/>
          </a:xfrm>
        </p:spPr>
        <p:txBody>
          <a:bodyPr/>
          <a:lstStyle/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изготовление папок с консультациями для родителей на каждой группе,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содержащих артикуляционные, пальчиковые, речевые игры и другой материал, который можно использовать дома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     проведение индивидуальных консультаций;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проведение музыкальных, спортивных, интеллектуальных праздников,  соревнований, досугов с участием родителей.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1479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4576DB-FBA7-4435-8771-F59D4429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14961"/>
            <a:ext cx="7886700" cy="22758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6EC59F-3548-4A66-88EA-422085B72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412" y="314961"/>
            <a:ext cx="7877176" cy="6228077"/>
          </a:xfrm>
        </p:spPr>
        <p:txBody>
          <a:bodyPr/>
          <a:lstStyle/>
          <a:p>
            <a:pPr marR="30480" algn="just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Результатами этой музыкально-оздоровительной работы являются: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уровня развития музыкальных и творческих способностей детей.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Стабильность эмоционального благополучия каждого ребенка.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уровня речевого развития.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уровня заболеваемости.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Стабильность физической и умственной работоспособности во всех сезонах года независимо от погоды.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3175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 у педагогов и родителей ценностных  ориентаций, направленных  на сохранение и укрепление здоровья детей.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277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942EB-7079-4395-BDDC-510C2E2FD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14960"/>
            <a:ext cx="78867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39F1D4-7043-4986-A58A-C609C2AA2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280" y="406399"/>
            <a:ext cx="8432800" cy="6090921"/>
          </a:xfrm>
        </p:spPr>
        <p:txBody>
          <a:bodyPr/>
          <a:lstStyle/>
          <a:p>
            <a:pPr marR="31750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Заключение.</a:t>
            </a:r>
            <a:endParaRPr lang="ru-RU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в работе по музыкальному воспитанию 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технологий дало свои результаты.  Проведенный в конце учебного года мониторинг показал положительную динамику музыкального развития дошкольников.  Дети стали реже болеть, меньше пропускать занятия и, соответственно, лучше усваивать  материал программы. Процент детей, показавший высокий уровень музыкального и творческого развития значительно вырос по результатам итогового мониторинга.</a:t>
            </a:r>
          </a:p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Вывод: эффективное  применение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здоровьесберегающих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 технологий способствует укреплению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сохранению  здоровья, снижению заболеваемости.</a:t>
            </a:r>
          </a:p>
          <a:p>
            <a:pPr marR="31750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образом, система музыкально-оздоровительной работы с детьми, созданная мною в тесном содружестве с моими коллегами и родителями в дальнейшем будет развиваться и совершенствоваться.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990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6B8DF150-DBB0-42D6-8034-507F42E7C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3619500"/>
          </a:xfrm>
        </p:spPr>
        <p:txBody>
          <a:bodyPr/>
          <a:lstStyle/>
          <a:p>
            <a:pPr algn="ctr">
              <a:defRPr/>
            </a:pPr>
            <a:r>
              <a:rPr lang="ru-RU" sz="6600" dirty="0">
                <a:solidFill>
                  <a:srgbClr val="0070C0"/>
                </a:solidFill>
              </a:rPr>
              <a:t>Благодарю за внимание!</a:t>
            </a:r>
          </a:p>
        </p:txBody>
      </p:sp>
      <p:pic>
        <p:nvPicPr>
          <p:cNvPr id="15363" name="Содержимое 3" descr="b072a.png">
            <a:extLst>
              <a:ext uri="{FF2B5EF4-FFF2-40B4-BE49-F238E27FC236}">
                <a16:creationId xmlns:a16="http://schemas.microsoft.com/office/drawing/2014/main" id="{393ED38F-ABEB-4940-A3D9-F3CB89B45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3673475"/>
            <a:ext cx="5956300" cy="2620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2">
      <a:dk1>
        <a:srgbClr val="39302A"/>
      </a:dk1>
      <a:lt1>
        <a:srgbClr val="39302A"/>
      </a:lt1>
      <a:dk2>
        <a:srgbClr val="39302A"/>
      </a:dk2>
      <a:lt2>
        <a:srgbClr val="E5DEDB"/>
      </a:lt2>
      <a:accent1>
        <a:srgbClr val="FFDF6A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Другая 2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487</TotalTime>
  <Words>918</Words>
  <Application>Microsoft Office PowerPoint</Application>
  <PresentationFormat>Экран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Monotype Corsiva</vt:lpstr>
      <vt:lpstr>Symbol</vt:lpstr>
      <vt:lpstr>Times New Roman</vt:lpstr>
      <vt:lpstr>Тема Office</vt:lpstr>
      <vt:lpstr>МУНИЦИПАЛЬНОЕ АВТОНОМНОЕ ДОШОЛЬНОЕ ОБРАЗОВАТЕЛЬНОЕ УЧРЕЖДЕНИЕ  ГОРОДА МУРМАРНСКА №91        ПРОЕКТНАЯ РАБОТА Реализация современных здоровьесберегающих технологий в музыкально-образовательной деятельности с воспитанниками дошкольных образовательных организаций</vt:lpstr>
      <vt:lpstr>Здоровьесберегающие технологии – это система мер, включающая взаимосвязь и взаимодействие всех факторов образовательной среды. направленных на сохранение здоровья ребёнка на всех этапах его обучения и развития.  Цель: организовать музыкально-оздоровительную работу в ДОУ, обеспечивающую каждому ребенку укрепление психического и физического здоровья, выявление и развитие музыкальных и творческих способностей, формирование привычки к здоровому образу жизни. Задачи музыкально-оздоровительной работы: </vt:lpstr>
      <vt:lpstr>Воспитательные задачи:   Формировать положительное отношение ребенка к окружающему миру, к своей семье, сверстникам, самому себе. Развивать у детей позитивную оценку действительности, взглядов, вкусов с учетом ярко выраженных индивидуальных психофизических особенностей. Воспитывать уважительное отношение к культуре страны, народа, родного города; создавать положительную основу для воспитания патриотических чувств.  </vt:lpstr>
      <vt:lpstr>Этапы реализации системы музыкально-оздоровительной            работы в ДОУ.   1) Организационный.  2) Диагностический.  3) Практический.  4) Обобщающий. </vt:lpstr>
      <vt:lpstr>Условия в ДОУ для развития музыкальных и творческих               способностей  детей, укрепление их психофизического здоровья. </vt:lpstr>
      <vt:lpstr>Здоровьесберегающие технологии на музыкальных занятиях в ДОУ.</vt:lpstr>
      <vt:lpstr>В своей работе использую следующие программы и методические пособия:   </vt:lpstr>
      <vt:lpstr>Совместная работа педагогов ДОУ:</vt:lpstr>
      <vt:lpstr>Взаимодействие музыкального руководителя  с родителями: </vt:lpstr>
      <vt:lpstr>Презентация PowerPoint</vt:lpstr>
      <vt:lpstr>Презентация PowerPoint</vt:lpstr>
      <vt:lpstr>Благодарю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Acer</cp:lastModifiedBy>
  <cp:revision>56</cp:revision>
  <dcterms:created xsi:type="dcterms:W3CDTF">2014-09-24T12:50:46Z</dcterms:created>
  <dcterms:modified xsi:type="dcterms:W3CDTF">2021-01-28T10:42:26Z</dcterms:modified>
</cp:coreProperties>
</file>